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revisionInfo.xml" ContentType="application/vnd.ms-powerpoint.revision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88" r:id="rId2"/>
  </p:sldMasterIdLst>
  <p:notesMasterIdLst>
    <p:notesMasterId r:id="rId47"/>
  </p:notesMasterIdLst>
  <p:sldIdLst>
    <p:sldId id="256" r:id="rId3"/>
    <p:sldId id="258" r:id="rId4"/>
    <p:sldId id="260" r:id="rId5"/>
    <p:sldId id="294" r:id="rId6"/>
    <p:sldId id="295" r:id="rId7"/>
    <p:sldId id="361" r:id="rId8"/>
    <p:sldId id="363" r:id="rId9"/>
    <p:sldId id="298" r:id="rId10"/>
    <p:sldId id="297" r:id="rId11"/>
    <p:sldId id="311" r:id="rId12"/>
    <p:sldId id="299" r:id="rId13"/>
    <p:sldId id="292" r:id="rId14"/>
    <p:sldId id="293" r:id="rId15"/>
    <p:sldId id="302" r:id="rId16"/>
    <p:sldId id="376" r:id="rId17"/>
    <p:sldId id="377" r:id="rId18"/>
    <p:sldId id="320" r:id="rId19"/>
    <p:sldId id="379" r:id="rId20"/>
    <p:sldId id="306" r:id="rId21"/>
    <p:sldId id="380" r:id="rId22"/>
    <p:sldId id="284" r:id="rId23"/>
    <p:sldId id="378" r:id="rId24"/>
    <p:sldId id="353" r:id="rId25"/>
    <p:sldId id="381" r:id="rId26"/>
    <p:sldId id="348" r:id="rId27"/>
    <p:sldId id="346" r:id="rId28"/>
    <p:sldId id="355" r:id="rId29"/>
    <p:sldId id="341" r:id="rId30"/>
    <p:sldId id="342" r:id="rId31"/>
    <p:sldId id="370" r:id="rId32"/>
    <p:sldId id="349" r:id="rId33"/>
    <p:sldId id="343" r:id="rId34"/>
    <p:sldId id="344" r:id="rId35"/>
    <p:sldId id="360" r:id="rId36"/>
    <p:sldId id="367" r:id="rId37"/>
    <p:sldId id="274" r:id="rId38"/>
    <p:sldId id="273" r:id="rId39"/>
    <p:sldId id="270" r:id="rId40"/>
    <p:sldId id="371" r:id="rId41"/>
    <p:sldId id="375" r:id="rId42"/>
    <p:sldId id="374" r:id="rId43"/>
    <p:sldId id="373" r:id="rId44"/>
    <p:sldId id="350" r:id="rId45"/>
    <p:sldId id="359" r:id="rId46"/>
  </p:sldIdLst>
  <p:sldSz cx="12192000" cy="6858000"/>
  <p:notesSz cx="6858000" cy="9144000"/>
  <p:defaultTextStyle>
    <a:defPPr>
      <a:defRPr lang="nl-NL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CC4DEB6D-9087-43B3-9E28-4D2D4F3B3BBA}" v="36" dt="2023-09-15T08:30:12.098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987" autoAdjust="0"/>
    <p:restoredTop sz="79885" autoAdjust="0"/>
  </p:normalViewPr>
  <p:slideViewPr>
    <p:cSldViewPr snapToGrid="0">
      <p:cViewPr varScale="1">
        <p:scale>
          <a:sx n="55" d="100"/>
          <a:sy n="55" d="100"/>
        </p:scale>
        <p:origin x="1060" y="3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slide" Target="slides/slide24.xml"/><Relationship Id="rId39" Type="http://schemas.openxmlformats.org/officeDocument/2006/relationships/slide" Target="slides/slide37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34" Type="http://schemas.openxmlformats.org/officeDocument/2006/relationships/slide" Target="slides/slide32.xml"/><Relationship Id="rId42" Type="http://schemas.openxmlformats.org/officeDocument/2006/relationships/slide" Target="slides/slide40.xml"/><Relationship Id="rId47" Type="http://schemas.openxmlformats.org/officeDocument/2006/relationships/notesMaster" Target="notesMasters/notesMaster1.xml"/><Relationship Id="rId50" Type="http://schemas.openxmlformats.org/officeDocument/2006/relationships/theme" Target="theme/them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slide" Target="slides/slide23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46" Type="http://schemas.openxmlformats.org/officeDocument/2006/relationships/slide" Target="slides/slide44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slide" Target="slides/slide27.xml"/><Relationship Id="rId41" Type="http://schemas.openxmlformats.org/officeDocument/2006/relationships/slide" Target="slides/slide3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36" Type="http://schemas.openxmlformats.org/officeDocument/2006/relationships/slide" Target="slides/slide34.xml"/><Relationship Id="rId49" Type="http://schemas.openxmlformats.org/officeDocument/2006/relationships/viewProps" Target="viewProps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31" Type="http://schemas.openxmlformats.org/officeDocument/2006/relationships/slide" Target="slides/slide29.xml"/><Relationship Id="rId44" Type="http://schemas.openxmlformats.org/officeDocument/2006/relationships/slide" Target="slides/slide42.xml"/><Relationship Id="rId52" Type="http://schemas.microsoft.com/office/2015/10/relationships/revisionInfo" Target="revisionInfo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43" Type="http://schemas.openxmlformats.org/officeDocument/2006/relationships/slide" Target="slides/slide41.xml"/><Relationship Id="rId48" Type="http://schemas.openxmlformats.org/officeDocument/2006/relationships/presProps" Target="presProps.xml"/><Relationship Id="rId8" Type="http://schemas.openxmlformats.org/officeDocument/2006/relationships/slide" Target="slides/slide6.xml"/><Relationship Id="rId51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koptekst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nl-NL"/>
          </a:p>
        </p:txBody>
      </p:sp>
      <p:sp>
        <p:nvSpPr>
          <p:cNvPr id="3" name="Tijdelijke aanduiding voor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C59FFB-79CC-40B0-B74C-C6954067F8C0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4" name="Tijdelijke aanduiding voor dia-afbeelding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nl-NL"/>
          </a:p>
        </p:txBody>
      </p:sp>
      <p:sp>
        <p:nvSpPr>
          <p:cNvPr id="5" name="Tijdelijke aanduiding voor notiti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nl-NL"/>
              <a:t>Tekststijl van het model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</a:p>
        </p:txBody>
      </p:sp>
      <p:sp>
        <p:nvSpPr>
          <p:cNvPr id="6" name="Tijdelijke aanduiding voor voettekst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nl-NL"/>
          </a:p>
        </p:txBody>
      </p:sp>
      <p:sp>
        <p:nvSpPr>
          <p:cNvPr id="7" name="Tijdelijke aanduiding voor dia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EE7753A-36FF-42DB-87F4-1A5E4693A226}" type="slidenum">
              <a:rPr lang="nl-NL" smtClean="0"/>
              <a:t>‹nr.›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89760507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E7753A-36FF-42DB-87F4-1A5E4693A226}" type="slidenum">
              <a:rPr lang="nl-NL" smtClean="0"/>
              <a:t>4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52719489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E7753A-36FF-42DB-87F4-1A5E4693A226}" type="slidenum">
              <a:rPr lang="nl-NL" smtClean="0"/>
              <a:t>6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81747984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E7753A-36FF-42DB-87F4-1A5E4693A226}" type="slidenum">
              <a:rPr lang="nl-NL" smtClean="0"/>
              <a:t>7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5086315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E7753A-36FF-42DB-87F4-1A5E4693A226}" type="slidenum">
              <a:rPr lang="nl-NL" smtClean="0"/>
              <a:t>9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11930582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E7753A-36FF-42DB-87F4-1A5E4693A226}" type="slidenum">
              <a:rPr lang="nl-NL" smtClean="0"/>
              <a:t>11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394432011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E7753A-36FF-42DB-87F4-1A5E4693A226}" type="slidenum">
              <a:rPr lang="nl-NL" smtClean="0"/>
              <a:t>13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76773824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E7753A-36FF-42DB-87F4-1A5E4693A226}" type="slidenum">
              <a:rPr lang="nl-NL" smtClean="0"/>
              <a:t>14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90062698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E7753A-36FF-42DB-87F4-1A5E4693A226}" type="slidenum">
              <a:rPr lang="nl-NL" smtClean="0"/>
              <a:t>22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339589323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E7753A-36FF-42DB-87F4-1A5E4693A226}" type="slidenum">
              <a:rPr lang="nl-NL" smtClean="0"/>
              <a:t>23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45295771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AD33537-6D52-41FC-90D8-98A9ADDF50F0}" type="slidenum">
              <a:rPr kumimoji="0" lang="nl-NL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25</a:t>
            </a:fld>
            <a:endParaRPr kumimoji="0" lang="nl-NL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26880704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CAD33537-6D52-41FC-90D8-98A9ADDF50F0}" type="slidenum">
              <a:rPr kumimoji="0" lang="nl-NL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31</a:t>
            </a:fld>
            <a:endParaRPr kumimoji="0" lang="nl-NL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25653753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E7753A-36FF-42DB-87F4-1A5E4693A226}" type="slidenum">
              <a:rPr lang="nl-NL" smtClean="0"/>
              <a:t>34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80820378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E7753A-36FF-42DB-87F4-1A5E4693A226}" type="slidenum">
              <a:rPr lang="nl-NL" smtClean="0"/>
              <a:t>35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722591968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/>
          <a:lstStyle/>
          <a:p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2235463578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/>
          <a:lstStyle/>
          <a:p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34030076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ia-afbeelding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Tijdelijke aanduiding voor notiti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l-NL" dirty="0"/>
          </a:p>
        </p:txBody>
      </p:sp>
      <p:sp>
        <p:nvSpPr>
          <p:cNvPr id="4" name="Tijdelijke aanduiding voor dia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CEE7753A-36FF-42DB-87F4-1A5E4693A226}" type="slidenum">
              <a:rPr lang="nl-NL" smtClean="0"/>
              <a:t>43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92237571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2.png"/><Relationship Id="rId4" Type="http://schemas.openxmlformats.org/officeDocument/2006/relationships/image" Target="../media/image5.pn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dia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Vrije vorm: vorm 29">
            <a:extLst>
              <a:ext uri="{FF2B5EF4-FFF2-40B4-BE49-F238E27FC236}">
                <a16:creationId xmlns:a16="http://schemas.microsoft.com/office/drawing/2014/main" id="{FB7BC648-3F3A-4FE6-B474-FF08AD16EC55}"/>
              </a:ext>
            </a:extLst>
          </p:cNvPr>
          <p:cNvSpPr/>
          <p:nvPr userDrawn="1"/>
        </p:nvSpPr>
        <p:spPr>
          <a:xfrm>
            <a:off x="0" y="0"/>
            <a:ext cx="6096000" cy="6858000"/>
          </a:xfrm>
          <a:custGeom>
            <a:avLst/>
            <a:gdLst>
              <a:gd name="connsiteX0" fmla="*/ 0 w 6096000"/>
              <a:gd name="connsiteY0" fmla="*/ 0 h 6858000"/>
              <a:gd name="connsiteX1" fmla="*/ 5850001 w 6096000"/>
              <a:gd name="connsiteY1" fmla="*/ 0 h 6858000"/>
              <a:gd name="connsiteX2" fmla="*/ 5850001 w 6096000"/>
              <a:gd name="connsiteY2" fmla="*/ 975600 h 6858000"/>
              <a:gd name="connsiteX3" fmla="*/ 6096000 w 6096000"/>
              <a:gd name="connsiteY3" fmla="*/ 975600 h 6858000"/>
              <a:gd name="connsiteX4" fmla="*/ 6096000 w 6096000"/>
              <a:gd name="connsiteY4" fmla="*/ 6858000 h 6858000"/>
              <a:gd name="connsiteX5" fmla="*/ 0 w 6096000"/>
              <a:gd name="connsiteY5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6096000" h="6858000">
                <a:moveTo>
                  <a:pt x="0" y="0"/>
                </a:moveTo>
                <a:lnTo>
                  <a:pt x="5850001" y="0"/>
                </a:lnTo>
                <a:lnTo>
                  <a:pt x="5850001" y="975600"/>
                </a:lnTo>
                <a:lnTo>
                  <a:pt x="6096000" y="975600"/>
                </a:lnTo>
                <a:lnTo>
                  <a:pt x="609600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  <p:sp>
        <p:nvSpPr>
          <p:cNvPr id="24" name="Ondertitel 2"/>
          <p:cNvSpPr>
            <a:spLocks noGrp="1"/>
          </p:cNvSpPr>
          <p:nvPr>
            <p:ph type="subTitle" idx="1" hasCustomPrompt="1"/>
          </p:nvPr>
        </p:nvSpPr>
        <p:spPr>
          <a:xfrm>
            <a:off x="6552000" y="3657600"/>
            <a:ext cx="5004000" cy="1828800"/>
          </a:xfrm>
        </p:spPr>
        <p:txBody>
          <a:bodyPr lIns="0" tIns="0" rIns="0" bIns="0"/>
          <a:lstStyle>
            <a:lvl1pPr marL="0" indent="0" algn="l">
              <a:spcBef>
                <a:spcPts val="0"/>
              </a:spcBef>
              <a:buNone/>
              <a:defRPr sz="2400">
                <a:solidFill>
                  <a:schemeClr val="tx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l-NL" dirty="0"/>
              <a:t>Klik om een subtitel in te voegen</a:t>
            </a:r>
          </a:p>
        </p:txBody>
      </p:sp>
      <p:sp>
        <p:nvSpPr>
          <p:cNvPr id="25" name="Tijdelijke aanduiding voor tekst 16"/>
          <p:cNvSpPr>
            <a:spLocks noGrp="1"/>
          </p:cNvSpPr>
          <p:nvPr>
            <p:ph type="body" sz="quarter" idx="21" hasCustomPrompt="1"/>
          </p:nvPr>
        </p:nvSpPr>
        <p:spPr>
          <a:xfrm>
            <a:off x="6552000" y="5486400"/>
            <a:ext cx="5004000" cy="322075"/>
          </a:xfrm>
        </p:spPr>
        <p:txBody>
          <a:bodyPr lIns="0" anchor="t" anchorCtr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600">
                <a:solidFill>
                  <a:schemeClr val="tx1"/>
                </a:solidFill>
              </a:defRPr>
            </a:lvl1pPr>
            <a:lvl2pPr>
              <a:defRPr sz="1800">
                <a:solidFill>
                  <a:schemeClr val="bg1"/>
                </a:solidFill>
              </a:defRPr>
            </a:lvl2pPr>
            <a:lvl3pPr>
              <a:defRPr sz="1800">
                <a:solidFill>
                  <a:schemeClr val="bg1"/>
                </a:solidFill>
              </a:defRPr>
            </a:lvl3pPr>
            <a:lvl4pPr>
              <a:defRPr sz="1800">
                <a:solidFill>
                  <a:schemeClr val="bg1"/>
                </a:solidFill>
              </a:defRPr>
            </a:lvl4pPr>
            <a:lvl5pPr>
              <a:defRPr sz="1800">
                <a:solidFill>
                  <a:schemeClr val="bg1"/>
                </a:solidFill>
              </a:defRPr>
            </a:lvl5pPr>
          </a:lstStyle>
          <a:p>
            <a:pPr lvl="0"/>
            <a:r>
              <a:rPr lang="nl-NL" dirty="0"/>
              <a:t>Naam spreker</a:t>
            </a:r>
          </a:p>
        </p:txBody>
      </p:sp>
      <p:sp>
        <p:nvSpPr>
          <p:cNvPr id="21" name="Titel 1"/>
          <p:cNvSpPr>
            <a:spLocks noGrp="1"/>
          </p:cNvSpPr>
          <p:nvPr>
            <p:ph type="ctrTitle" hasCustomPrompt="1"/>
          </p:nvPr>
        </p:nvSpPr>
        <p:spPr>
          <a:xfrm>
            <a:off x="6552000" y="2120417"/>
            <a:ext cx="5004000" cy="1403350"/>
          </a:xfrm>
        </p:spPr>
        <p:txBody>
          <a:bodyPr tIns="0" bIns="0" anchor="b">
            <a:normAutofit/>
          </a:bodyPr>
          <a:lstStyle>
            <a:lvl1pPr algn="l">
              <a:defRPr sz="3600">
                <a:solidFill>
                  <a:schemeClr val="tx1"/>
                </a:solidFill>
              </a:defRPr>
            </a:lvl1pPr>
          </a:lstStyle>
          <a:p>
            <a:r>
              <a:rPr lang="nl-NL" dirty="0"/>
              <a:t>Klik om een titel in te voegen</a:t>
            </a:r>
          </a:p>
        </p:txBody>
      </p:sp>
      <p:sp>
        <p:nvSpPr>
          <p:cNvPr id="9" name="Tijdelijke aanduiding voor tekst 8">
            <a:extLst>
              <a:ext uri="{FF2B5EF4-FFF2-40B4-BE49-F238E27FC236}">
                <a16:creationId xmlns:a16="http://schemas.microsoft.com/office/drawing/2014/main" id="{BCE3D936-01A5-42C9-A617-17B3B8FB8C54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6552000" y="5808475"/>
            <a:ext cx="5004000" cy="345651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600"/>
            </a:lvl1pPr>
          </a:lstStyle>
          <a:p>
            <a:pPr lvl="0"/>
            <a:r>
              <a:rPr lang="nl-NL" dirty="0"/>
              <a:t>Datum presentatie</a:t>
            </a:r>
          </a:p>
        </p:txBody>
      </p:sp>
      <p:sp>
        <p:nvSpPr>
          <p:cNvPr id="11" name="Vertrouwelijkheidsniveau">
            <a:extLst>
              <a:ext uri="{FF2B5EF4-FFF2-40B4-BE49-F238E27FC236}">
                <a16:creationId xmlns:a16="http://schemas.microsoft.com/office/drawing/2014/main" id="{D6028795-C409-40A9-B428-B0AF6EBB642E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630000" y="6528572"/>
            <a:ext cx="4262437" cy="183600"/>
          </a:xfrm>
        </p:spPr>
        <p:txBody>
          <a:bodyPr anchor="b" anchorCtr="0">
            <a:noAutofit/>
          </a:bodyPr>
          <a:lstStyle>
            <a:lvl1pPr marL="0" indent="0">
              <a:buNone/>
              <a:defRPr sz="900" cap="all"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nl-NL" dirty="0"/>
              <a:t>[vertrouwelijkheidsniveau]</a:t>
            </a:r>
          </a:p>
        </p:txBody>
      </p:sp>
      <p:sp>
        <p:nvSpPr>
          <p:cNvPr id="12" name="Tijdelijke aanduiding voor dianummer 11">
            <a:extLst>
              <a:ext uri="{FF2B5EF4-FFF2-40B4-BE49-F238E27FC236}">
                <a16:creationId xmlns:a16="http://schemas.microsoft.com/office/drawing/2014/main" id="{41FD69D9-3E06-4876-9F73-71B6B351D2BE}"/>
              </a:ext>
            </a:extLst>
          </p:cNvPr>
          <p:cNvSpPr>
            <a:spLocks noGrp="1"/>
          </p:cNvSpPr>
          <p:nvPr>
            <p:ph type="sldNum" sz="quarter" idx="27"/>
          </p:nvPr>
        </p:nvSpPr>
        <p:spPr>
          <a:xfrm>
            <a:off x="11048400" y="6528572"/>
            <a:ext cx="511200" cy="183600"/>
          </a:xfrm>
        </p:spPr>
        <p:txBody>
          <a:bodyPr/>
          <a:lstStyle/>
          <a:p>
            <a:fld id="{6C93B359-CF0D-4389-949E-16A33FCBB3EC}" type="slidenum">
              <a:rPr lang="nl-NL" smtClean="0"/>
              <a:t>‹nr.›</a:t>
            </a:fld>
            <a:endParaRPr lang="nl-NL" dirty="0"/>
          </a:p>
        </p:txBody>
      </p:sp>
      <p:pic>
        <p:nvPicPr>
          <p:cNvPr id="3" name="Afbeelding 2">
            <a:extLst>
              <a:ext uri="{FF2B5EF4-FFF2-40B4-BE49-F238E27FC236}">
                <a16:creationId xmlns:a16="http://schemas.microsoft.com/office/drawing/2014/main" id="{8828510C-BC5B-408F-A83E-20041DE7A13A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16824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1781004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dia horizontaal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hthoek 5"/>
          <p:cNvSpPr/>
          <p:nvPr userDrawn="1"/>
        </p:nvSpPr>
        <p:spPr>
          <a:xfrm>
            <a:off x="0" y="3427413"/>
            <a:ext cx="12192000" cy="343058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NL"/>
          </a:p>
        </p:txBody>
      </p:sp>
      <p:sp>
        <p:nvSpPr>
          <p:cNvPr id="2" name="Titel 1"/>
          <p:cNvSpPr>
            <a:spLocks noGrp="1"/>
          </p:cNvSpPr>
          <p:nvPr>
            <p:ph type="title" hasCustomPrompt="1"/>
          </p:nvPr>
        </p:nvSpPr>
        <p:spPr>
          <a:xfrm>
            <a:off x="635000" y="1879600"/>
            <a:ext cx="10923588" cy="1547813"/>
          </a:xfrm>
        </p:spPr>
        <p:txBody>
          <a:bodyPr anchor="ctr" anchorCtr="0">
            <a:normAutofit/>
          </a:bodyPr>
          <a:lstStyle>
            <a:lvl1pPr>
              <a:defRPr sz="4800">
                <a:solidFill>
                  <a:schemeClr val="tx1"/>
                </a:solidFill>
              </a:defRPr>
            </a:lvl1pPr>
          </a:lstStyle>
          <a:p>
            <a:r>
              <a:rPr lang="nl-NL" dirty="0"/>
              <a:t>Klik om een titel in te voegen</a:t>
            </a:r>
          </a:p>
        </p:txBody>
      </p:sp>
      <p:sp>
        <p:nvSpPr>
          <p:cNvPr id="9" name="Ondertitel 2"/>
          <p:cNvSpPr>
            <a:spLocks noGrp="1"/>
          </p:cNvSpPr>
          <p:nvPr>
            <p:ph type="subTitle" idx="1" hasCustomPrompt="1"/>
          </p:nvPr>
        </p:nvSpPr>
        <p:spPr>
          <a:xfrm>
            <a:off x="635000" y="3749486"/>
            <a:ext cx="10925176" cy="1736913"/>
          </a:xfrm>
        </p:spPr>
        <p:txBody>
          <a:bodyPr lIns="0" tIns="0" rIns="0" bIns="0"/>
          <a:lstStyle>
            <a:lvl1pPr marL="0" indent="0" algn="l">
              <a:buNone/>
              <a:defRPr sz="2400">
                <a:solidFill>
                  <a:schemeClr val="tx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l-NL" dirty="0"/>
              <a:t>Klik om een subtitel in te voegen</a:t>
            </a:r>
          </a:p>
        </p:txBody>
      </p:sp>
      <p:sp>
        <p:nvSpPr>
          <p:cNvPr id="22" name="Tijdelijke aanduiding voor dianummer 21">
            <a:extLst>
              <a:ext uri="{FF2B5EF4-FFF2-40B4-BE49-F238E27FC236}">
                <a16:creationId xmlns:a16="http://schemas.microsoft.com/office/drawing/2014/main" id="{17E1F773-BF9C-4C35-ABBC-BFB53364B3A3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6C93B359-CF0D-4389-949E-16A33FCBB3EC}" type="slidenum">
              <a:rPr lang="nl-NL" smtClean="0"/>
              <a:t>‹nr.›</a:t>
            </a:fld>
            <a:endParaRPr lang="nl-NL" dirty="0"/>
          </a:p>
        </p:txBody>
      </p:sp>
      <p:sp>
        <p:nvSpPr>
          <p:cNvPr id="23" name="Vertrouwelijkheidsniveau">
            <a:extLst>
              <a:ext uri="{FF2B5EF4-FFF2-40B4-BE49-F238E27FC236}">
                <a16:creationId xmlns:a16="http://schemas.microsoft.com/office/drawing/2014/main" id="{9083841F-8AA4-4AEC-93F7-5EDA66B599C7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630000" y="6528572"/>
            <a:ext cx="4262437" cy="183600"/>
          </a:xfrm>
        </p:spPr>
        <p:txBody>
          <a:bodyPr anchor="b" anchorCtr="0">
            <a:noAutofit/>
          </a:bodyPr>
          <a:lstStyle>
            <a:lvl1pPr marL="0" indent="0">
              <a:buNone/>
              <a:defRPr sz="900" cap="all"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nl-NL" dirty="0"/>
              <a:t>[vertrouwelijkheidsniveau]</a:t>
            </a:r>
          </a:p>
        </p:txBody>
      </p:sp>
      <p:sp>
        <p:nvSpPr>
          <p:cNvPr id="8" name="Tijdelijke aanduiding voor tekst 16">
            <a:extLst>
              <a:ext uri="{FF2B5EF4-FFF2-40B4-BE49-F238E27FC236}">
                <a16:creationId xmlns:a16="http://schemas.microsoft.com/office/drawing/2014/main" id="{631BC45E-EEEE-444C-8340-F4E4E532BFAC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630001" y="5486400"/>
            <a:ext cx="5004000" cy="322075"/>
          </a:xfrm>
        </p:spPr>
        <p:txBody>
          <a:bodyPr lIns="0" anchor="t" anchorCtr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600">
                <a:solidFill>
                  <a:schemeClr val="tx1"/>
                </a:solidFill>
              </a:defRPr>
            </a:lvl1pPr>
            <a:lvl2pPr>
              <a:defRPr sz="1800">
                <a:solidFill>
                  <a:schemeClr val="bg1"/>
                </a:solidFill>
              </a:defRPr>
            </a:lvl2pPr>
            <a:lvl3pPr>
              <a:defRPr sz="1800">
                <a:solidFill>
                  <a:schemeClr val="bg1"/>
                </a:solidFill>
              </a:defRPr>
            </a:lvl3pPr>
            <a:lvl4pPr>
              <a:defRPr sz="1800">
                <a:solidFill>
                  <a:schemeClr val="bg1"/>
                </a:solidFill>
              </a:defRPr>
            </a:lvl4pPr>
            <a:lvl5pPr>
              <a:defRPr sz="1800">
                <a:solidFill>
                  <a:schemeClr val="bg1"/>
                </a:solidFill>
              </a:defRPr>
            </a:lvl5pPr>
          </a:lstStyle>
          <a:p>
            <a:pPr lvl="0"/>
            <a:r>
              <a:rPr lang="nl-NL" dirty="0"/>
              <a:t>Naam spreker</a:t>
            </a:r>
          </a:p>
        </p:txBody>
      </p:sp>
      <p:sp>
        <p:nvSpPr>
          <p:cNvPr id="11" name="Tijdelijke aanduiding voor tekst 8">
            <a:extLst>
              <a:ext uri="{FF2B5EF4-FFF2-40B4-BE49-F238E27FC236}">
                <a16:creationId xmlns:a16="http://schemas.microsoft.com/office/drawing/2014/main" id="{24115787-E7BA-4E6B-ACDF-C586817C79B4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630000" y="5808475"/>
            <a:ext cx="5004000" cy="345651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600"/>
            </a:lvl1pPr>
          </a:lstStyle>
          <a:p>
            <a:pPr lvl="0"/>
            <a:r>
              <a:rPr lang="nl-NL" dirty="0"/>
              <a:t>Datum presentatie</a:t>
            </a:r>
          </a:p>
        </p:txBody>
      </p:sp>
      <p:pic>
        <p:nvPicPr>
          <p:cNvPr id="10" name="Afbeelding 9">
            <a:extLst>
              <a:ext uri="{FF2B5EF4-FFF2-40B4-BE49-F238E27FC236}">
                <a16:creationId xmlns:a16="http://schemas.microsoft.com/office/drawing/2014/main" id="{08FD66A7-5A78-459B-9B7F-13F33318DE5B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16824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4059903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dia afbeelding verticaal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00C91930-E0E3-4652-8A0C-E4B528AB5B7B}"/>
              </a:ext>
            </a:extLst>
          </p:cNvPr>
          <p:cNvSpPr>
            <a:spLocks noGrp="1"/>
          </p:cNvSpPr>
          <p:nvPr>
            <p:ph type="sldNum" sz="quarter" idx="27"/>
          </p:nvPr>
        </p:nvSpPr>
        <p:spPr/>
        <p:txBody>
          <a:bodyPr/>
          <a:lstStyle/>
          <a:p>
            <a:fld id="{6C93B359-CF0D-4389-949E-16A33FCBB3EC}" type="slidenum">
              <a:rPr lang="nl-NL" smtClean="0"/>
              <a:t>‹nr.›</a:t>
            </a:fld>
            <a:endParaRPr lang="nl-NL" dirty="0"/>
          </a:p>
        </p:txBody>
      </p:sp>
      <p:sp>
        <p:nvSpPr>
          <p:cNvPr id="13" name="Tijdelijke aanduiding voor afbeelding 12">
            <a:extLst>
              <a:ext uri="{FF2B5EF4-FFF2-40B4-BE49-F238E27FC236}">
                <a16:creationId xmlns:a16="http://schemas.microsoft.com/office/drawing/2014/main" id="{51AE06CA-FDAB-47E6-9A6B-49429DE85BD5}"/>
              </a:ext>
            </a:extLst>
          </p:cNvPr>
          <p:cNvSpPr>
            <a:spLocks noGrp="1"/>
          </p:cNvSpPr>
          <p:nvPr>
            <p:ph type="pic" sz="quarter" idx="29" hasCustomPrompt="1"/>
          </p:nvPr>
        </p:nvSpPr>
        <p:spPr>
          <a:xfrm>
            <a:off x="0" y="0"/>
            <a:ext cx="6096000" cy="6858000"/>
          </a:xfrm>
          <a:custGeom>
            <a:avLst/>
            <a:gdLst>
              <a:gd name="connsiteX0" fmla="*/ 6069807 w 6096000"/>
              <a:gd name="connsiteY0" fmla="*/ 975600 h 6858000"/>
              <a:gd name="connsiteX1" fmla="*/ 6096000 w 6096000"/>
              <a:gd name="connsiteY1" fmla="*/ 975600 h 6858000"/>
              <a:gd name="connsiteX2" fmla="*/ 6096000 w 6096000"/>
              <a:gd name="connsiteY2" fmla="*/ 1014413 h 6858000"/>
              <a:gd name="connsiteX3" fmla="*/ 6069807 w 6096000"/>
              <a:gd name="connsiteY3" fmla="*/ 1014413 h 6858000"/>
              <a:gd name="connsiteX4" fmla="*/ 0 w 6096000"/>
              <a:gd name="connsiteY4" fmla="*/ 0 h 6858000"/>
              <a:gd name="connsiteX5" fmla="*/ 5777707 w 6096000"/>
              <a:gd name="connsiteY5" fmla="*/ 0 h 6858000"/>
              <a:gd name="connsiteX6" fmla="*/ 5777707 w 6096000"/>
              <a:gd name="connsiteY6" fmla="*/ 1014413 h 6858000"/>
              <a:gd name="connsiteX7" fmla="*/ 5777707 w 6096000"/>
              <a:gd name="connsiteY7" fmla="*/ 1265494 h 6858000"/>
              <a:gd name="connsiteX8" fmla="*/ 5777707 w 6096000"/>
              <a:gd name="connsiteY8" fmla="*/ 1281113 h 6858000"/>
              <a:gd name="connsiteX9" fmla="*/ 6096000 w 6096000"/>
              <a:gd name="connsiteY9" fmla="*/ 1281113 h 6858000"/>
              <a:gd name="connsiteX10" fmla="*/ 6096000 w 6096000"/>
              <a:gd name="connsiteY10" fmla="*/ 6858000 h 6858000"/>
              <a:gd name="connsiteX11" fmla="*/ 5848350 w 6096000"/>
              <a:gd name="connsiteY11" fmla="*/ 6858000 h 6858000"/>
              <a:gd name="connsiteX12" fmla="*/ 0 w 6096000"/>
              <a:gd name="connsiteY12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</a:cxnLst>
            <a:rect l="l" t="t" r="r" b="b"/>
            <a:pathLst>
              <a:path w="6096000" h="6858000">
                <a:moveTo>
                  <a:pt x="6069807" y="975600"/>
                </a:moveTo>
                <a:lnTo>
                  <a:pt x="6096000" y="975600"/>
                </a:lnTo>
                <a:lnTo>
                  <a:pt x="6096000" y="1014413"/>
                </a:lnTo>
                <a:lnTo>
                  <a:pt x="6069807" y="1014413"/>
                </a:lnTo>
                <a:close/>
                <a:moveTo>
                  <a:pt x="0" y="0"/>
                </a:moveTo>
                <a:lnTo>
                  <a:pt x="5777707" y="0"/>
                </a:lnTo>
                <a:lnTo>
                  <a:pt x="5777707" y="1014413"/>
                </a:lnTo>
                <a:lnTo>
                  <a:pt x="5777707" y="1265494"/>
                </a:lnTo>
                <a:lnTo>
                  <a:pt x="5777707" y="1281113"/>
                </a:lnTo>
                <a:lnTo>
                  <a:pt x="6096000" y="1281113"/>
                </a:lnTo>
                <a:lnTo>
                  <a:pt x="6096000" y="6858000"/>
                </a:lnTo>
                <a:lnTo>
                  <a:pt x="584835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</p:spPr>
        <p:txBody>
          <a:bodyPr wrap="square" lIns="0" tIns="1800000" anchor="t" anchorCtr="1">
            <a:noAutofit/>
          </a:bodyPr>
          <a:lstStyle>
            <a:lvl1pPr marL="0" indent="0">
              <a:buNone/>
              <a:defRPr/>
            </a:lvl1pPr>
          </a:lstStyle>
          <a:p>
            <a:r>
              <a:rPr lang="nl-NL" dirty="0"/>
              <a:t>Klik op het pictogram om een afbeelding in te voegen</a:t>
            </a:r>
          </a:p>
        </p:txBody>
      </p:sp>
      <p:sp>
        <p:nvSpPr>
          <p:cNvPr id="28" name="Vertrouwelijkheidsniveau">
            <a:extLst>
              <a:ext uri="{FF2B5EF4-FFF2-40B4-BE49-F238E27FC236}">
                <a16:creationId xmlns:a16="http://schemas.microsoft.com/office/drawing/2014/main" id="{233E6339-A3B7-4F01-A9A8-3BA0F6CFAD10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6553200" y="6528572"/>
            <a:ext cx="4262437" cy="183600"/>
          </a:xfrm>
        </p:spPr>
        <p:txBody>
          <a:bodyPr anchor="b" anchorCtr="0">
            <a:noAutofit/>
          </a:bodyPr>
          <a:lstStyle>
            <a:lvl1pPr marL="0" indent="0">
              <a:buNone/>
              <a:defRPr sz="900" cap="all"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nl-NL" dirty="0"/>
              <a:t>[vertrouwelijkheidsniveau]</a:t>
            </a:r>
          </a:p>
        </p:txBody>
      </p:sp>
      <p:sp>
        <p:nvSpPr>
          <p:cNvPr id="29" name="Ondertitel 2">
            <a:extLst>
              <a:ext uri="{FF2B5EF4-FFF2-40B4-BE49-F238E27FC236}">
                <a16:creationId xmlns:a16="http://schemas.microsoft.com/office/drawing/2014/main" id="{CC6EB04B-3622-4850-A8B2-65C852378410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6552000" y="3657601"/>
            <a:ext cx="5004000" cy="1828800"/>
          </a:xfrm>
        </p:spPr>
        <p:txBody>
          <a:bodyPr lIns="0" tIns="0" rIns="0" bIns="0"/>
          <a:lstStyle>
            <a:lvl1pPr marL="0" indent="0" algn="l">
              <a:spcBef>
                <a:spcPts val="0"/>
              </a:spcBef>
              <a:buNone/>
              <a:defRPr sz="2400">
                <a:solidFill>
                  <a:schemeClr val="tx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l-NL" dirty="0"/>
              <a:t>Klik om een subtitel in te voegen</a:t>
            </a:r>
          </a:p>
        </p:txBody>
      </p:sp>
      <p:sp>
        <p:nvSpPr>
          <p:cNvPr id="30" name="Titel 1">
            <a:extLst>
              <a:ext uri="{FF2B5EF4-FFF2-40B4-BE49-F238E27FC236}">
                <a16:creationId xmlns:a16="http://schemas.microsoft.com/office/drawing/2014/main" id="{170997DC-0B66-445A-9CA4-DC2FB480E2D6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552000" y="2120417"/>
            <a:ext cx="5004000" cy="1403350"/>
          </a:xfrm>
        </p:spPr>
        <p:txBody>
          <a:bodyPr tIns="0" bIns="0" anchor="b">
            <a:normAutofit/>
          </a:bodyPr>
          <a:lstStyle>
            <a:lvl1pPr algn="l">
              <a:defRPr sz="3600">
                <a:solidFill>
                  <a:schemeClr val="tx1"/>
                </a:solidFill>
              </a:defRPr>
            </a:lvl1pPr>
          </a:lstStyle>
          <a:p>
            <a:r>
              <a:rPr lang="nl-NL" dirty="0"/>
              <a:t>Klik om een titel in te voegen</a:t>
            </a:r>
          </a:p>
        </p:txBody>
      </p:sp>
      <p:sp>
        <p:nvSpPr>
          <p:cNvPr id="9" name="Tijdelijke aanduiding voor tekst 16">
            <a:extLst>
              <a:ext uri="{FF2B5EF4-FFF2-40B4-BE49-F238E27FC236}">
                <a16:creationId xmlns:a16="http://schemas.microsoft.com/office/drawing/2014/main" id="{42907EF7-49B3-46B9-ACD2-A3F3E160AF4E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6552000" y="5486400"/>
            <a:ext cx="5004000" cy="322075"/>
          </a:xfrm>
        </p:spPr>
        <p:txBody>
          <a:bodyPr lIns="0" anchor="t" anchorCtr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600">
                <a:solidFill>
                  <a:schemeClr val="tx1"/>
                </a:solidFill>
              </a:defRPr>
            </a:lvl1pPr>
            <a:lvl2pPr>
              <a:defRPr sz="1800">
                <a:solidFill>
                  <a:schemeClr val="bg1"/>
                </a:solidFill>
              </a:defRPr>
            </a:lvl2pPr>
            <a:lvl3pPr>
              <a:defRPr sz="1800">
                <a:solidFill>
                  <a:schemeClr val="bg1"/>
                </a:solidFill>
              </a:defRPr>
            </a:lvl3pPr>
            <a:lvl4pPr>
              <a:defRPr sz="1800">
                <a:solidFill>
                  <a:schemeClr val="bg1"/>
                </a:solidFill>
              </a:defRPr>
            </a:lvl4pPr>
            <a:lvl5pPr>
              <a:defRPr sz="1800">
                <a:solidFill>
                  <a:schemeClr val="bg1"/>
                </a:solidFill>
              </a:defRPr>
            </a:lvl5pPr>
          </a:lstStyle>
          <a:p>
            <a:pPr lvl="0"/>
            <a:r>
              <a:rPr lang="nl-NL" dirty="0"/>
              <a:t>Naam spreker</a:t>
            </a:r>
          </a:p>
        </p:txBody>
      </p:sp>
      <p:sp>
        <p:nvSpPr>
          <p:cNvPr id="10" name="Tijdelijke aanduiding voor tekst 8">
            <a:extLst>
              <a:ext uri="{FF2B5EF4-FFF2-40B4-BE49-F238E27FC236}">
                <a16:creationId xmlns:a16="http://schemas.microsoft.com/office/drawing/2014/main" id="{DF9EB481-DA3C-4E44-9FE2-E6F7ED8E58AA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6552000" y="5808475"/>
            <a:ext cx="5004000" cy="345651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600"/>
            </a:lvl1pPr>
          </a:lstStyle>
          <a:p>
            <a:pPr lvl="0"/>
            <a:r>
              <a:rPr lang="nl-NL" dirty="0"/>
              <a:t>Datum presentatie</a:t>
            </a:r>
          </a:p>
        </p:txBody>
      </p:sp>
      <p:pic>
        <p:nvPicPr>
          <p:cNvPr id="11" name="Afbeelding 10">
            <a:extLst>
              <a:ext uri="{FF2B5EF4-FFF2-40B4-BE49-F238E27FC236}">
                <a16:creationId xmlns:a16="http://schemas.microsoft.com/office/drawing/2014/main" id="{A0A6A365-BFF5-4B16-B1E9-D831984D56B3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16824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1143475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jdelijke aanduiding voor inhoud 6">
            <a:extLst>
              <a:ext uri="{FF2B5EF4-FFF2-40B4-BE49-F238E27FC236}">
                <a16:creationId xmlns:a16="http://schemas.microsoft.com/office/drawing/2014/main" id="{21421F68-1BEF-403F-B0C5-AAC49C6A0963}"/>
              </a:ext>
            </a:extLst>
          </p:cNvPr>
          <p:cNvSpPr>
            <a:spLocks noGrp="1"/>
          </p:cNvSpPr>
          <p:nvPr>
            <p:ph sz="quarter" idx="13" hasCustomPrompt="1"/>
          </p:nvPr>
        </p:nvSpPr>
        <p:spPr>
          <a:xfrm>
            <a:off x="630000" y="2350800"/>
            <a:ext cx="10922400" cy="396406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nl-NL" dirty="0"/>
              <a:t>Klik om tekst in te voegen</a:t>
            </a:r>
          </a:p>
          <a:p>
            <a:pPr lvl="1"/>
            <a:r>
              <a:rPr lang="nl-NL" dirty="0"/>
              <a:t>Tweede niveau</a:t>
            </a:r>
          </a:p>
          <a:p>
            <a:pPr lvl="2"/>
            <a:r>
              <a:rPr lang="nl-NL" dirty="0"/>
              <a:t>Derde niveau</a:t>
            </a:r>
          </a:p>
          <a:p>
            <a:pPr lvl="3"/>
            <a:r>
              <a:rPr lang="nl-NL" dirty="0"/>
              <a:t>Vierde niveau</a:t>
            </a:r>
          </a:p>
          <a:p>
            <a:pPr lvl="4"/>
            <a:r>
              <a:rPr lang="nl-NL" dirty="0"/>
              <a:t>Vijfde niveau</a:t>
            </a:r>
          </a:p>
        </p:txBody>
      </p:sp>
      <p:sp>
        <p:nvSpPr>
          <p:cNvPr id="9" name="Tijdelijke aanduiding voor dianummer 8">
            <a:extLst>
              <a:ext uri="{FF2B5EF4-FFF2-40B4-BE49-F238E27FC236}">
                <a16:creationId xmlns:a16="http://schemas.microsoft.com/office/drawing/2014/main" id="{7E8395B0-5BEF-4071-A7D0-AC6F71F06647}"/>
              </a:ext>
            </a:extLst>
          </p:cNvPr>
          <p:cNvSpPr>
            <a:spLocks noGrp="1"/>
          </p:cNvSpPr>
          <p:nvPr>
            <p:ph type="sldNum" sz="quarter" idx="14"/>
          </p:nvPr>
        </p:nvSpPr>
        <p:spPr/>
        <p:txBody>
          <a:bodyPr/>
          <a:lstStyle/>
          <a:p>
            <a:fld id="{6C93B359-CF0D-4389-949E-16A33FCBB3EC}" type="slidenum">
              <a:rPr lang="nl-NL" smtClean="0"/>
              <a:t>‹nr.›</a:t>
            </a:fld>
            <a:endParaRPr lang="nl-NL" dirty="0"/>
          </a:p>
        </p:txBody>
      </p:sp>
      <p:sp>
        <p:nvSpPr>
          <p:cNvPr id="10" name="Vertrouwelijkheidsniveau">
            <a:extLst>
              <a:ext uri="{FF2B5EF4-FFF2-40B4-BE49-F238E27FC236}">
                <a16:creationId xmlns:a16="http://schemas.microsoft.com/office/drawing/2014/main" id="{81E8D0CB-07CC-4FF4-B9A2-3BEAACD9AE9B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630000" y="6528572"/>
            <a:ext cx="4262437" cy="183600"/>
          </a:xfrm>
        </p:spPr>
        <p:txBody>
          <a:bodyPr anchor="b" anchorCtr="0">
            <a:noAutofit/>
          </a:bodyPr>
          <a:lstStyle>
            <a:lvl1pPr marL="0" indent="0">
              <a:buNone/>
              <a:defRPr sz="900" cap="all"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nl-NL" dirty="0"/>
              <a:t>[vertrouwelijkheidsniveau]</a:t>
            </a:r>
          </a:p>
        </p:txBody>
      </p:sp>
      <p:sp>
        <p:nvSpPr>
          <p:cNvPr id="12" name="Titel 11">
            <a:extLst>
              <a:ext uri="{FF2B5EF4-FFF2-40B4-BE49-F238E27FC236}">
                <a16:creationId xmlns:a16="http://schemas.microsoft.com/office/drawing/2014/main" id="{4AE61CC0-169D-4A88-BF15-A47DE22E868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nl-NL" dirty="0"/>
              <a:t>Klik om een titel in te voegen</a:t>
            </a:r>
          </a:p>
        </p:txBody>
      </p:sp>
    </p:spTree>
    <p:extLst>
      <p:ext uri="{BB962C8B-B14F-4D97-AF65-F5344CB8AC3E}">
        <p14:creationId xmlns:p14="http://schemas.microsoft.com/office/powerpoint/2010/main" val="147524632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ee kolomm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jdelijke aanduiding voor inhoud 2"/>
          <p:cNvSpPr>
            <a:spLocks noGrp="1"/>
          </p:cNvSpPr>
          <p:nvPr>
            <p:ph sz="half" idx="1" hasCustomPrompt="1"/>
          </p:nvPr>
        </p:nvSpPr>
        <p:spPr>
          <a:xfrm>
            <a:off x="630000" y="2350800"/>
            <a:ext cx="5003800" cy="396360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nl-NL" dirty="0"/>
              <a:t>Klik om tekst in te voegen</a:t>
            </a:r>
          </a:p>
          <a:p>
            <a:pPr lvl="1"/>
            <a:r>
              <a:rPr lang="nl-NL" dirty="0"/>
              <a:t>Tweede niveau</a:t>
            </a:r>
          </a:p>
          <a:p>
            <a:pPr lvl="2"/>
            <a:r>
              <a:rPr lang="nl-NL" dirty="0"/>
              <a:t>Derde niveau</a:t>
            </a:r>
          </a:p>
          <a:p>
            <a:pPr lvl="3"/>
            <a:r>
              <a:rPr lang="nl-NL" dirty="0"/>
              <a:t>Vierde niveau</a:t>
            </a:r>
          </a:p>
          <a:p>
            <a:pPr lvl="4"/>
            <a:r>
              <a:rPr lang="nl-NL" dirty="0"/>
              <a:t>Vijfde niveau</a:t>
            </a:r>
          </a:p>
        </p:txBody>
      </p:sp>
      <p:sp>
        <p:nvSpPr>
          <p:cNvPr id="4" name="Tijdelijke aanduiding voor inhoud 3"/>
          <p:cNvSpPr>
            <a:spLocks noGrp="1"/>
          </p:cNvSpPr>
          <p:nvPr>
            <p:ph sz="half" idx="2" hasCustomPrompt="1"/>
          </p:nvPr>
        </p:nvSpPr>
        <p:spPr>
          <a:xfrm>
            <a:off x="6552000" y="2350800"/>
            <a:ext cx="5011200" cy="396360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nl-NL" dirty="0"/>
              <a:t>Klik om tekst in te voegen</a:t>
            </a:r>
          </a:p>
          <a:p>
            <a:pPr lvl="1"/>
            <a:r>
              <a:rPr lang="nl-NL" dirty="0"/>
              <a:t>Tweede niveau</a:t>
            </a:r>
          </a:p>
          <a:p>
            <a:pPr lvl="2"/>
            <a:r>
              <a:rPr lang="nl-NL" dirty="0"/>
              <a:t>Derde niveau</a:t>
            </a:r>
          </a:p>
          <a:p>
            <a:pPr lvl="3"/>
            <a:r>
              <a:rPr lang="nl-NL" dirty="0"/>
              <a:t>Vierde niveau</a:t>
            </a:r>
          </a:p>
          <a:p>
            <a:pPr lvl="4"/>
            <a:r>
              <a:rPr lang="nl-NL" dirty="0"/>
              <a:t>Vijfde niveau</a:t>
            </a:r>
          </a:p>
        </p:txBody>
      </p:sp>
      <p:sp>
        <p:nvSpPr>
          <p:cNvPr id="11" name="Tijdelijke aanduiding voor dianummer 10">
            <a:extLst>
              <a:ext uri="{FF2B5EF4-FFF2-40B4-BE49-F238E27FC236}">
                <a16:creationId xmlns:a16="http://schemas.microsoft.com/office/drawing/2014/main" id="{260C6DF3-2547-4188-B44C-E1C924D734C5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C93B359-CF0D-4389-949E-16A33FCBB3EC}" type="slidenum">
              <a:rPr lang="nl-NL" smtClean="0"/>
              <a:t>‹nr.›</a:t>
            </a:fld>
            <a:endParaRPr lang="nl-NL" dirty="0"/>
          </a:p>
        </p:txBody>
      </p:sp>
      <p:sp>
        <p:nvSpPr>
          <p:cNvPr id="17" name="Vertrouwelijkheidsniveau">
            <a:extLst>
              <a:ext uri="{FF2B5EF4-FFF2-40B4-BE49-F238E27FC236}">
                <a16:creationId xmlns:a16="http://schemas.microsoft.com/office/drawing/2014/main" id="{1B09E170-CA11-4EE2-B82E-0AD6B2F1CC8F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630000" y="6528572"/>
            <a:ext cx="4262437" cy="183600"/>
          </a:xfrm>
        </p:spPr>
        <p:txBody>
          <a:bodyPr anchor="b" anchorCtr="0">
            <a:noAutofit/>
          </a:bodyPr>
          <a:lstStyle>
            <a:lvl1pPr marL="0" indent="0">
              <a:buNone/>
              <a:defRPr sz="900" cap="all"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nl-NL" dirty="0"/>
              <a:t>[vertrouwelijkheidsniveau]</a:t>
            </a:r>
          </a:p>
        </p:txBody>
      </p:sp>
      <p:sp>
        <p:nvSpPr>
          <p:cNvPr id="12" name="Titel 11">
            <a:extLst>
              <a:ext uri="{FF2B5EF4-FFF2-40B4-BE49-F238E27FC236}">
                <a16:creationId xmlns:a16="http://schemas.microsoft.com/office/drawing/2014/main" id="{B1CF7121-85E0-45D3-B910-BCF8E25FEC5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nl-NL" dirty="0"/>
              <a:t>Klik om een titel in te voegen</a:t>
            </a:r>
          </a:p>
        </p:txBody>
      </p:sp>
    </p:spTree>
    <p:extLst>
      <p:ext uri="{BB962C8B-B14F-4D97-AF65-F5344CB8AC3E}">
        <p14:creationId xmlns:p14="http://schemas.microsoft.com/office/powerpoint/2010/main" val="3059926532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fbeelding verticaal geel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jdelijke aanduiding voor tekst 11"/>
          <p:cNvSpPr>
            <a:spLocks noGrp="1"/>
          </p:cNvSpPr>
          <p:nvPr>
            <p:ph type="body" sz="quarter" idx="13" hasCustomPrompt="1"/>
          </p:nvPr>
        </p:nvSpPr>
        <p:spPr>
          <a:xfrm>
            <a:off x="6552000" y="2350799"/>
            <a:ext cx="5004000" cy="3963600"/>
          </a:xfrm>
        </p:spPr>
        <p:txBody>
          <a:bodyPr/>
          <a:lstStyle>
            <a:lvl1pPr marL="316800" indent="-316800">
              <a:buClr>
                <a:schemeClr val="tx1"/>
              </a:buClr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</a:defRPr>
            </a:lvl1pPr>
            <a:lvl2pPr marL="630000" indent="-316800">
              <a:buClr>
                <a:schemeClr val="tx1"/>
              </a:buClr>
              <a:defRPr>
                <a:solidFill>
                  <a:schemeClr val="tx1"/>
                </a:solidFill>
              </a:defRPr>
            </a:lvl2pPr>
            <a:lvl3pPr>
              <a:buClr>
                <a:schemeClr val="tx1"/>
              </a:buClr>
              <a:defRPr>
                <a:solidFill>
                  <a:schemeClr val="tx1"/>
                </a:solidFill>
              </a:defRPr>
            </a:lvl3pPr>
            <a:lvl4pPr>
              <a:buClr>
                <a:schemeClr val="tx1"/>
              </a:buClr>
              <a:defRPr>
                <a:solidFill>
                  <a:schemeClr val="tx1"/>
                </a:solidFill>
              </a:defRPr>
            </a:lvl4pPr>
            <a:lvl5pPr>
              <a:buClr>
                <a:schemeClr val="tx1"/>
              </a:buClr>
              <a:defRPr>
                <a:solidFill>
                  <a:schemeClr val="tx1"/>
                </a:solidFill>
              </a:defRPr>
            </a:lvl5pPr>
          </a:lstStyle>
          <a:p>
            <a:pPr lvl="0"/>
            <a:r>
              <a:rPr lang="nl-NL" dirty="0"/>
              <a:t>Klik om tekst in te voegen</a:t>
            </a:r>
          </a:p>
          <a:p>
            <a:pPr lvl="1"/>
            <a:r>
              <a:rPr lang="nl-NL" dirty="0"/>
              <a:t>Tweede niveau</a:t>
            </a:r>
          </a:p>
          <a:p>
            <a:pPr lvl="2"/>
            <a:r>
              <a:rPr lang="nl-NL" dirty="0"/>
              <a:t>Derde niveau</a:t>
            </a:r>
          </a:p>
          <a:p>
            <a:pPr lvl="3"/>
            <a:r>
              <a:rPr lang="nl-NL" dirty="0"/>
              <a:t>Vierde niveau</a:t>
            </a:r>
          </a:p>
          <a:p>
            <a:pPr lvl="4"/>
            <a:r>
              <a:rPr lang="nl-NL" dirty="0"/>
              <a:t>Vijfde niveau</a:t>
            </a:r>
          </a:p>
        </p:txBody>
      </p:sp>
      <p:sp>
        <p:nvSpPr>
          <p:cNvPr id="3" name="Tijdelijke aanduiding voor dianummer 2">
            <a:extLst>
              <a:ext uri="{FF2B5EF4-FFF2-40B4-BE49-F238E27FC236}">
                <a16:creationId xmlns:a16="http://schemas.microsoft.com/office/drawing/2014/main" id="{A7984020-B91C-4CFF-88ED-501B2109C660}"/>
              </a:ext>
            </a:extLst>
          </p:cNvPr>
          <p:cNvSpPr>
            <a:spLocks noGrp="1"/>
          </p:cNvSpPr>
          <p:nvPr>
            <p:ph type="sldNum" sz="quarter" idx="27"/>
          </p:nvPr>
        </p:nvSpPr>
        <p:spPr/>
        <p:txBody>
          <a:bodyPr/>
          <a:lstStyle/>
          <a:p>
            <a:fld id="{6C93B359-CF0D-4389-949E-16A33FCBB3EC}" type="slidenum">
              <a:rPr lang="nl-NL" smtClean="0"/>
              <a:t>‹nr.›</a:t>
            </a:fld>
            <a:endParaRPr lang="nl-NL" dirty="0"/>
          </a:p>
        </p:txBody>
      </p:sp>
      <p:sp>
        <p:nvSpPr>
          <p:cNvPr id="10" name="Tijdelijke aanduiding voor afbeelding 9">
            <a:extLst>
              <a:ext uri="{FF2B5EF4-FFF2-40B4-BE49-F238E27FC236}">
                <a16:creationId xmlns:a16="http://schemas.microsoft.com/office/drawing/2014/main" id="{F17C0AA7-9F88-4479-B7CF-C1BB31AB870A}"/>
              </a:ext>
            </a:extLst>
          </p:cNvPr>
          <p:cNvSpPr>
            <a:spLocks noGrp="1"/>
          </p:cNvSpPr>
          <p:nvPr>
            <p:ph type="pic" sz="quarter" idx="29" hasCustomPrompt="1"/>
          </p:nvPr>
        </p:nvSpPr>
        <p:spPr>
          <a:xfrm>
            <a:off x="0" y="0"/>
            <a:ext cx="6096000" cy="6858000"/>
          </a:xfrm>
          <a:custGeom>
            <a:avLst/>
            <a:gdLst>
              <a:gd name="connsiteX0" fmla="*/ 0 w 6096000"/>
              <a:gd name="connsiteY0" fmla="*/ 0 h 6858000"/>
              <a:gd name="connsiteX1" fmla="*/ 4594225 w 6096000"/>
              <a:gd name="connsiteY1" fmla="*/ 0 h 6858000"/>
              <a:gd name="connsiteX2" fmla="*/ 5848350 w 6096000"/>
              <a:gd name="connsiteY2" fmla="*/ 0 h 6858000"/>
              <a:gd name="connsiteX3" fmla="*/ 5862637 w 6096000"/>
              <a:gd name="connsiteY3" fmla="*/ 0 h 6858000"/>
              <a:gd name="connsiteX4" fmla="*/ 5862637 w 6096000"/>
              <a:gd name="connsiteY4" fmla="*/ 711244 h 6858000"/>
              <a:gd name="connsiteX5" fmla="*/ 6096000 w 6096000"/>
              <a:gd name="connsiteY5" fmla="*/ 711244 h 6858000"/>
              <a:gd name="connsiteX6" fmla="*/ 6096000 w 6096000"/>
              <a:gd name="connsiteY6" fmla="*/ 975600 h 6858000"/>
              <a:gd name="connsiteX7" fmla="*/ 6096000 w 6096000"/>
              <a:gd name="connsiteY7" fmla="*/ 1431131 h 6858000"/>
              <a:gd name="connsiteX8" fmla="*/ 6096000 w 6096000"/>
              <a:gd name="connsiteY8" fmla="*/ 6858000 h 6858000"/>
              <a:gd name="connsiteX9" fmla="*/ 5848350 w 6096000"/>
              <a:gd name="connsiteY9" fmla="*/ 6858000 h 6858000"/>
              <a:gd name="connsiteX10" fmla="*/ 0 w 6096000"/>
              <a:gd name="connsiteY10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096000" h="6858000">
                <a:moveTo>
                  <a:pt x="0" y="0"/>
                </a:moveTo>
                <a:lnTo>
                  <a:pt x="4594225" y="0"/>
                </a:lnTo>
                <a:lnTo>
                  <a:pt x="5848350" y="0"/>
                </a:lnTo>
                <a:lnTo>
                  <a:pt x="5862637" y="0"/>
                </a:lnTo>
                <a:lnTo>
                  <a:pt x="5862637" y="711244"/>
                </a:lnTo>
                <a:lnTo>
                  <a:pt x="6096000" y="711244"/>
                </a:lnTo>
                <a:lnTo>
                  <a:pt x="6096000" y="975600"/>
                </a:lnTo>
                <a:lnTo>
                  <a:pt x="6096000" y="1431131"/>
                </a:lnTo>
                <a:lnTo>
                  <a:pt x="6096000" y="6858000"/>
                </a:lnTo>
                <a:lnTo>
                  <a:pt x="584835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</p:spPr>
        <p:txBody>
          <a:bodyPr vert="horz" wrap="square" tIns="1800000" anchor="t" anchorCtr="1">
            <a:noAutofit/>
          </a:bodyPr>
          <a:lstStyle>
            <a:lvl1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Pct val="100000"/>
              <a:buFont typeface="Arial" panose="020B0604020202020204" pitchFamily="34" charset="0"/>
              <a:buNone/>
              <a:tabLst/>
              <a:defRPr/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Tx/>
              <a:buSzPct val="100000"/>
              <a:buFont typeface="Arial" panose="020B0604020202020204" pitchFamily="34" charset="0"/>
              <a:buNone/>
              <a:tabLst/>
              <a:defRPr/>
            </a:pPr>
            <a:r>
              <a:rPr lang="nl-NL" dirty="0"/>
              <a:t>Klik op het pictogram om een afbeelding in te voegen</a:t>
            </a:r>
          </a:p>
        </p:txBody>
      </p:sp>
      <p:sp>
        <p:nvSpPr>
          <p:cNvPr id="4" name="Titel 3">
            <a:extLst>
              <a:ext uri="{FF2B5EF4-FFF2-40B4-BE49-F238E27FC236}">
                <a16:creationId xmlns:a16="http://schemas.microsoft.com/office/drawing/2014/main" id="{4C1E2EA9-BE63-4625-B099-2271F692DE6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552000" y="1281950"/>
            <a:ext cx="5004000" cy="1069200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r>
              <a:rPr lang="nl-NL" dirty="0"/>
              <a:t>Klik om een titel in te voegen</a:t>
            </a:r>
          </a:p>
        </p:txBody>
      </p:sp>
      <p:sp>
        <p:nvSpPr>
          <p:cNvPr id="7" name="Vertrouwelijkheidsniveau">
            <a:extLst>
              <a:ext uri="{FF2B5EF4-FFF2-40B4-BE49-F238E27FC236}">
                <a16:creationId xmlns:a16="http://schemas.microsoft.com/office/drawing/2014/main" id="{6C2A6650-CEC0-489B-BFC0-04E78F01962C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6553200" y="6528572"/>
            <a:ext cx="4262437" cy="183600"/>
          </a:xfrm>
        </p:spPr>
        <p:txBody>
          <a:bodyPr anchor="b" anchorCtr="0">
            <a:noAutofit/>
          </a:bodyPr>
          <a:lstStyle>
            <a:lvl1pPr marL="0" indent="0">
              <a:buNone/>
              <a:defRPr sz="900" cap="all"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nl-NL" dirty="0"/>
              <a:t>[vertrouwelijkheidsniveau]</a:t>
            </a:r>
          </a:p>
        </p:txBody>
      </p:sp>
    </p:spTree>
    <p:extLst>
      <p:ext uri="{BB962C8B-B14F-4D97-AF65-F5344CB8AC3E}">
        <p14:creationId xmlns:p14="http://schemas.microsoft.com/office/powerpoint/2010/main" val="118789731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Grote tekst geel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Titel 1"/>
          <p:cNvSpPr>
            <a:spLocks noGrp="1"/>
          </p:cNvSpPr>
          <p:nvPr>
            <p:ph type="title" hasCustomPrompt="1"/>
          </p:nvPr>
        </p:nvSpPr>
        <p:spPr>
          <a:xfrm>
            <a:off x="630000" y="1052514"/>
            <a:ext cx="10923588" cy="4024800"/>
          </a:xfrm>
        </p:spPr>
        <p:txBody>
          <a:bodyPr anchor="b" anchorCtr="0">
            <a:normAutofit/>
          </a:bodyPr>
          <a:lstStyle>
            <a:lvl1pPr algn="l">
              <a:defRPr sz="8000" b="0">
                <a:solidFill>
                  <a:schemeClr val="bg1"/>
                </a:solidFill>
              </a:defRPr>
            </a:lvl1pPr>
          </a:lstStyle>
          <a:p>
            <a:r>
              <a:rPr lang="nl-NL" dirty="0"/>
              <a:t>Klik om een titel in te voegen</a:t>
            </a:r>
          </a:p>
        </p:txBody>
      </p:sp>
      <p:sp>
        <p:nvSpPr>
          <p:cNvPr id="4" name="Ondertitel 2"/>
          <p:cNvSpPr>
            <a:spLocks noGrp="1"/>
          </p:cNvSpPr>
          <p:nvPr>
            <p:ph type="subTitle" idx="1" hasCustomPrompt="1"/>
          </p:nvPr>
        </p:nvSpPr>
        <p:spPr>
          <a:xfrm>
            <a:off x="630000" y="5298141"/>
            <a:ext cx="10923588" cy="923272"/>
          </a:xfrm>
        </p:spPr>
        <p:txBody>
          <a:bodyPr lIns="0" tIns="0" rIns="0">
            <a:normAutofit/>
          </a:bodyPr>
          <a:lstStyle>
            <a:lvl1pPr marL="0" indent="0" algn="l">
              <a:buNone/>
              <a:defRPr sz="2400">
                <a:solidFill>
                  <a:schemeClr val="bg2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l-NL" dirty="0"/>
              <a:t>Klik om een subtitel in te voegen</a:t>
            </a:r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CB8E684C-7D4C-426C-AC24-E424245763F3}"/>
              </a:ext>
            </a:extLst>
          </p:cNvPr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6C93B359-CF0D-4389-949E-16A33FCBB3EC}" type="slidenum">
              <a:rPr lang="nl-NL" smtClean="0"/>
              <a:pPr/>
              <a:t>‹nr.›</a:t>
            </a:fld>
            <a:endParaRPr lang="nl-NL" dirty="0"/>
          </a:p>
        </p:txBody>
      </p:sp>
      <p:sp>
        <p:nvSpPr>
          <p:cNvPr id="12" name="Vertrouwelijkheidsniveau">
            <a:extLst>
              <a:ext uri="{FF2B5EF4-FFF2-40B4-BE49-F238E27FC236}">
                <a16:creationId xmlns:a16="http://schemas.microsoft.com/office/drawing/2014/main" id="{D32BCAE4-C367-4016-B734-236CBBFED4D7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630000" y="6528572"/>
            <a:ext cx="4262437" cy="183600"/>
          </a:xfrm>
        </p:spPr>
        <p:txBody>
          <a:bodyPr anchor="b" anchorCtr="0">
            <a:noAutofit/>
          </a:bodyPr>
          <a:lstStyle>
            <a:lvl1pPr marL="0" indent="0">
              <a:buNone/>
              <a:defRPr sz="900" cap="all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nl-NL" dirty="0"/>
              <a:t>[vertrouwelijkheidsniveau]</a:t>
            </a:r>
          </a:p>
        </p:txBody>
      </p:sp>
    </p:spTree>
    <p:extLst>
      <p:ext uri="{BB962C8B-B14F-4D97-AF65-F5344CB8AC3E}">
        <p14:creationId xmlns:p14="http://schemas.microsoft.com/office/powerpoint/2010/main" val="538685527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  <p:extLst>
    <p:ext uri="{DCECCB84-F9BA-43D5-87BE-67443E8EF086}">
      <p15:sldGuideLst xmlns:p15="http://schemas.microsoft.com/office/powerpoint/2012/main"/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kstvlak verticaal ge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Vrije vorm: vorm 8">
            <a:extLst>
              <a:ext uri="{FF2B5EF4-FFF2-40B4-BE49-F238E27FC236}">
                <a16:creationId xmlns:a16="http://schemas.microsoft.com/office/drawing/2014/main" id="{0FA47D1B-42CA-4E2B-B2E8-239884DF4BD3}"/>
              </a:ext>
            </a:extLst>
          </p:cNvPr>
          <p:cNvSpPr/>
          <p:nvPr userDrawn="1"/>
        </p:nvSpPr>
        <p:spPr>
          <a:xfrm>
            <a:off x="0" y="0"/>
            <a:ext cx="6096000" cy="6858000"/>
          </a:xfrm>
          <a:custGeom>
            <a:avLst/>
            <a:gdLst>
              <a:gd name="connsiteX0" fmla="*/ 0 w 6096000"/>
              <a:gd name="connsiteY0" fmla="*/ 0 h 6858000"/>
              <a:gd name="connsiteX1" fmla="*/ 5498305 w 6096000"/>
              <a:gd name="connsiteY1" fmla="*/ 0 h 6858000"/>
              <a:gd name="connsiteX2" fmla="*/ 5853600 w 6096000"/>
              <a:gd name="connsiteY2" fmla="*/ 0 h 6858000"/>
              <a:gd name="connsiteX3" fmla="*/ 5862636 w 6096000"/>
              <a:gd name="connsiteY3" fmla="*/ 0 h 6858000"/>
              <a:gd name="connsiteX4" fmla="*/ 5862636 w 6096000"/>
              <a:gd name="connsiteY4" fmla="*/ 712471 h 6858000"/>
              <a:gd name="connsiteX5" fmla="*/ 6096000 w 6096000"/>
              <a:gd name="connsiteY5" fmla="*/ 712471 h 6858000"/>
              <a:gd name="connsiteX6" fmla="*/ 6096000 w 6096000"/>
              <a:gd name="connsiteY6" fmla="*/ 961200 h 6858000"/>
              <a:gd name="connsiteX7" fmla="*/ 6096000 w 6096000"/>
              <a:gd name="connsiteY7" fmla="*/ 1891881 h 6858000"/>
              <a:gd name="connsiteX8" fmla="*/ 6096000 w 6096000"/>
              <a:gd name="connsiteY8" fmla="*/ 6858000 h 6858000"/>
              <a:gd name="connsiteX9" fmla="*/ 0 w 6096000"/>
              <a:gd name="connsiteY9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6096000" h="6858000">
                <a:moveTo>
                  <a:pt x="0" y="0"/>
                </a:moveTo>
                <a:lnTo>
                  <a:pt x="5498305" y="0"/>
                </a:lnTo>
                <a:lnTo>
                  <a:pt x="5853600" y="0"/>
                </a:lnTo>
                <a:lnTo>
                  <a:pt x="5862636" y="0"/>
                </a:lnTo>
                <a:lnTo>
                  <a:pt x="5862636" y="712471"/>
                </a:lnTo>
                <a:lnTo>
                  <a:pt x="6096000" y="712471"/>
                </a:lnTo>
                <a:lnTo>
                  <a:pt x="6096000" y="961200"/>
                </a:lnTo>
                <a:lnTo>
                  <a:pt x="6096000" y="1891881"/>
                </a:lnTo>
                <a:lnTo>
                  <a:pt x="609600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nl-NL"/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quarter" idx="10" hasCustomPrompt="1"/>
          </p:nvPr>
        </p:nvSpPr>
        <p:spPr>
          <a:xfrm>
            <a:off x="6552000" y="1052513"/>
            <a:ext cx="5004000" cy="5168900"/>
          </a:xfrm>
        </p:spPr>
        <p:txBody>
          <a:bodyPr anchor="ctr" anchorCtr="0"/>
          <a:lstStyle>
            <a:lvl1pPr>
              <a:defRPr/>
            </a:lvl1pPr>
          </a:lstStyle>
          <a:p>
            <a:pPr lvl="0"/>
            <a:r>
              <a:rPr lang="nl-NL" dirty="0"/>
              <a:t>Klik om tekst in te voegen</a:t>
            </a:r>
          </a:p>
          <a:p>
            <a:pPr lvl="1"/>
            <a:r>
              <a:rPr lang="nl-NL" dirty="0"/>
              <a:t>Tweede niveau</a:t>
            </a:r>
          </a:p>
          <a:p>
            <a:pPr lvl="2"/>
            <a:r>
              <a:rPr lang="nl-NL" dirty="0"/>
              <a:t>Derde niveau</a:t>
            </a:r>
          </a:p>
          <a:p>
            <a:pPr lvl="3"/>
            <a:r>
              <a:rPr lang="nl-NL" dirty="0"/>
              <a:t>Vierde niveau</a:t>
            </a:r>
          </a:p>
          <a:p>
            <a:pPr lvl="4"/>
            <a:r>
              <a:rPr lang="nl-NL" dirty="0"/>
              <a:t>Vijfde niveau</a:t>
            </a:r>
          </a:p>
        </p:txBody>
      </p:sp>
      <p:sp>
        <p:nvSpPr>
          <p:cNvPr id="3" name="Titel 2">
            <a:extLst>
              <a:ext uri="{FF2B5EF4-FFF2-40B4-BE49-F238E27FC236}">
                <a16:creationId xmlns:a16="http://schemas.microsoft.com/office/drawing/2014/main" id="{AF508C5A-8D78-4219-976E-46DFA0C4F862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30000" y="3039154"/>
            <a:ext cx="5003800" cy="1069200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r>
              <a:rPr lang="nl-NL" dirty="0"/>
              <a:t>Klik om een titel in te voegen</a:t>
            </a:r>
          </a:p>
        </p:txBody>
      </p:sp>
      <p:sp>
        <p:nvSpPr>
          <p:cNvPr id="5" name="Tijdelijke aanduiding voor dianummer 4">
            <a:extLst>
              <a:ext uri="{FF2B5EF4-FFF2-40B4-BE49-F238E27FC236}">
                <a16:creationId xmlns:a16="http://schemas.microsoft.com/office/drawing/2014/main" id="{411F2E84-2AC4-4E76-AB35-4DF527522499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6C93B359-CF0D-4389-949E-16A33FCBB3EC}" type="slidenum">
              <a:rPr lang="nl-NL" smtClean="0"/>
              <a:pPr/>
              <a:t>‹nr.›</a:t>
            </a:fld>
            <a:endParaRPr lang="nl-NL" dirty="0"/>
          </a:p>
        </p:txBody>
      </p:sp>
      <p:sp>
        <p:nvSpPr>
          <p:cNvPr id="16" name="Vertrouwelijkheidsniveau">
            <a:extLst>
              <a:ext uri="{FF2B5EF4-FFF2-40B4-BE49-F238E27FC236}">
                <a16:creationId xmlns:a16="http://schemas.microsoft.com/office/drawing/2014/main" id="{42A8670A-3771-498C-BCA7-1CEC86864E8D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630000" y="6528572"/>
            <a:ext cx="4262437" cy="183600"/>
          </a:xfrm>
        </p:spPr>
        <p:txBody>
          <a:bodyPr anchor="b" anchorCtr="0">
            <a:noAutofit/>
          </a:bodyPr>
          <a:lstStyle>
            <a:lvl1pPr marL="0" indent="0">
              <a:buNone/>
              <a:defRPr sz="900" cap="all"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nl-NL" dirty="0"/>
              <a:t>[vertrouwelijkheidsniveau]</a:t>
            </a:r>
          </a:p>
        </p:txBody>
      </p:sp>
    </p:spTree>
    <p:extLst>
      <p:ext uri="{BB962C8B-B14F-4D97-AF65-F5344CB8AC3E}">
        <p14:creationId xmlns:p14="http://schemas.microsoft.com/office/powerpoint/2010/main" val="2516950470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fbeelding verticaal wi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jdelijke aanduiding voor tekst 10"/>
          <p:cNvSpPr>
            <a:spLocks noGrp="1"/>
          </p:cNvSpPr>
          <p:nvPr>
            <p:ph type="body" sz="quarter" idx="16" hasCustomPrompt="1"/>
          </p:nvPr>
        </p:nvSpPr>
        <p:spPr>
          <a:xfrm>
            <a:off x="6552000" y="2350800"/>
            <a:ext cx="5004000" cy="396360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nl-NL" dirty="0"/>
              <a:t>Klik om tekst in te voegen</a:t>
            </a:r>
          </a:p>
          <a:p>
            <a:pPr lvl="1"/>
            <a:r>
              <a:rPr lang="nl-NL" dirty="0"/>
              <a:t>Tweede niveau</a:t>
            </a:r>
          </a:p>
          <a:p>
            <a:pPr lvl="2"/>
            <a:r>
              <a:rPr lang="nl-NL" dirty="0"/>
              <a:t>Derde niveau</a:t>
            </a:r>
          </a:p>
          <a:p>
            <a:pPr lvl="3"/>
            <a:r>
              <a:rPr lang="nl-NL" dirty="0"/>
              <a:t>Vierde niveau</a:t>
            </a:r>
          </a:p>
          <a:p>
            <a:pPr lvl="4"/>
            <a:r>
              <a:rPr lang="nl-NL" dirty="0"/>
              <a:t>Vijfde niveau</a:t>
            </a:r>
          </a:p>
        </p:txBody>
      </p:sp>
      <p:sp>
        <p:nvSpPr>
          <p:cNvPr id="14" name="Tijdelijke aanduiding voor dianummer 13">
            <a:extLst>
              <a:ext uri="{FF2B5EF4-FFF2-40B4-BE49-F238E27FC236}">
                <a16:creationId xmlns:a16="http://schemas.microsoft.com/office/drawing/2014/main" id="{0E24862E-A238-48C9-966B-53C0A9936E1E}"/>
              </a:ext>
            </a:extLst>
          </p:cNvPr>
          <p:cNvSpPr>
            <a:spLocks noGrp="1"/>
          </p:cNvSpPr>
          <p:nvPr>
            <p:ph type="sldNum" sz="quarter" idx="29"/>
          </p:nvPr>
        </p:nvSpPr>
        <p:spPr/>
        <p:txBody>
          <a:bodyPr/>
          <a:lstStyle/>
          <a:p>
            <a:fld id="{6C93B359-CF0D-4389-949E-16A33FCBB3EC}" type="slidenum">
              <a:rPr lang="nl-NL" smtClean="0"/>
              <a:pPr/>
              <a:t>‹nr.›</a:t>
            </a:fld>
            <a:endParaRPr lang="nl-NL" dirty="0"/>
          </a:p>
        </p:txBody>
      </p:sp>
      <p:sp>
        <p:nvSpPr>
          <p:cNvPr id="17" name="Titel 16">
            <a:extLst>
              <a:ext uri="{FF2B5EF4-FFF2-40B4-BE49-F238E27FC236}">
                <a16:creationId xmlns:a16="http://schemas.microsoft.com/office/drawing/2014/main" id="{9C42D806-99A5-4854-9BB7-C93AB66EA38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552000" y="1281950"/>
            <a:ext cx="5004000" cy="1069200"/>
          </a:xfrm>
        </p:spPr>
        <p:txBody>
          <a:bodyPr/>
          <a:lstStyle>
            <a:lvl1pPr>
              <a:defRPr/>
            </a:lvl1pPr>
          </a:lstStyle>
          <a:p>
            <a:r>
              <a:rPr lang="nl-NL" dirty="0"/>
              <a:t>Klik om een titel in te voegen</a:t>
            </a:r>
          </a:p>
        </p:txBody>
      </p:sp>
      <p:sp>
        <p:nvSpPr>
          <p:cNvPr id="7" name="Vertrouwelijkheidsniveau">
            <a:extLst>
              <a:ext uri="{FF2B5EF4-FFF2-40B4-BE49-F238E27FC236}">
                <a16:creationId xmlns:a16="http://schemas.microsoft.com/office/drawing/2014/main" id="{4BAFB278-E939-4041-A70B-47CB8943C72B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6553200" y="6528572"/>
            <a:ext cx="4262437" cy="183600"/>
          </a:xfrm>
        </p:spPr>
        <p:txBody>
          <a:bodyPr anchor="b" anchorCtr="0">
            <a:noAutofit/>
          </a:bodyPr>
          <a:lstStyle>
            <a:lvl1pPr marL="0" indent="0">
              <a:buNone/>
              <a:defRPr sz="900" cap="all"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nl-NL" dirty="0"/>
              <a:t>[vertrouwelijkheidsniveau]</a:t>
            </a:r>
          </a:p>
        </p:txBody>
      </p:sp>
      <p:sp>
        <p:nvSpPr>
          <p:cNvPr id="8" name="Tijdelijke aanduiding voor afbeelding 7">
            <a:extLst>
              <a:ext uri="{FF2B5EF4-FFF2-40B4-BE49-F238E27FC236}">
                <a16:creationId xmlns:a16="http://schemas.microsoft.com/office/drawing/2014/main" id="{F4CFC7BE-2502-4C51-AFEA-F92D97467734}"/>
              </a:ext>
            </a:extLst>
          </p:cNvPr>
          <p:cNvSpPr>
            <a:spLocks noGrp="1"/>
          </p:cNvSpPr>
          <p:nvPr>
            <p:ph type="pic" sz="quarter" idx="30" hasCustomPrompt="1"/>
          </p:nvPr>
        </p:nvSpPr>
        <p:spPr>
          <a:xfrm>
            <a:off x="0" y="0"/>
            <a:ext cx="6096000" cy="6858000"/>
          </a:xfrm>
          <a:custGeom>
            <a:avLst/>
            <a:gdLst>
              <a:gd name="connsiteX0" fmla="*/ 0 w 6096000"/>
              <a:gd name="connsiteY0" fmla="*/ 0 h 6858000"/>
              <a:gd name="connsiteX1" fmla="*/ 4594225 w 6096000"/>
              <a:gd name="connsiteY1" fmla="*/ 0 h 6858000"/>
              <a:gd name="connsiteX2" fmla="*/ 5848350 w 6096000"/>
              <a:gd name="connsiteY2" fmla="*/ 0 h 6858000"/>
              <a:gd name="connsiteX3" fmla="*/ 5862637 w 6096000"/>
              <a:gd name="connsiteY3" fmla="*/ 0 h 6858000"/>
              <a:gd name="connsiteX4" fmla="*/ 5862637 w 6096000"/>
              <a:gd name="connsiteY4" fmla="*/ 711244 h 6858000"/>
              <a:gd name="connsiteX5" fmla="*/ 6096000 w 6096000"/>
              <a:gd name="connsiteY5" fmla="*/ 711244 h 6858000"/>
              <a:gd name="connsiteX6" fmla="*/ 6096000 w 6096000"/>
              <a:gd name="connsiteY6" fmla="*/ 975600 h 6858000"/>
              <a:gd name="connsiteX7" fmla="*/ 6096000 w 6096000"/>
              <a:gd name="connsiteY7" fmla="*/ 1431131 h 6858000"/>
              <a:gd name="connsiteX8" fmla="*/ 6096000 w 6096000"/>
              <a:gd name="connsiteY8" fmla="*/ 6858000 h 6858000"/>
              <a:gd name="connsiteX9" fmla="*/ 5848350 w 6096000"/>
              <a:gd name="connsiteY9" fmla="*/ 6858000 h 6858000"/>
              <a:gd name="connsiteX10" fmla="*/ 0 w 6096000"/>
              <a:gd name="connsiteY10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6096000" h="6858000">
                <a:moveTo>
                  <a:pt x="0" y="0"/>
                </a:moveTo>
                <a:lnTo>
                  <a:pt x="4594225" y="0"/>
                </a:lnTo>
                <a:lnTo>
                  <a:pt x="5848350" y="0"/>
                </a:lnTo>
                <a:lnTo>
                  <a:pt x="5862637" y="0"/>
                </a:lnTo>
                <a:lnTo>
                  <a:pt x="5862637" y="711244"/>
                </a:lnTo>
                <a:lnTo>
                  <a:pt x="6096000" y="711244"/>
                </a:lnTo>
                <a:lnTo>
                  <a:pt x="6096000" y="975600"/>
                </a:lnTo>
                <a:lnTo>
                  <a:pt x="6096000" y="1431131"/>
                </a:lnTo>
                <a:lnTo>
                  <a:pt x="6096000" y="6858000"/>
                </a:lnTo>
                <a:lnTo>
                  <a:pt x="584835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</p:spPr>
        <p:txBody>
          <a:bodyPr vert="horz" wrap="square" tIns="1800000" anchor="t" anchorCtr="1">
            <a:noAutofit/>
          </a:bodyPr>
          <a:lstStyle>
            <a:lvl1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Pct val="100000"/>
              <a:buFont typeface="Arial" panose="020B0604020202020204" pitchFamily="34" charset="0"/>
              <a:buNone/>
              <a:tabLst/>
              <a:defRPr/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Tx/>
              <a:buSzPct val="100000"/>
              <a:buFont typeface="Arial" panose="020B0604020202020204" pitchFamily="34" charset="0"/>
              <a:buNone/>
              <a:tabLst/>
              <a:defRPr/>
            </a:pPr>
            <a:r>
              <a:rPr lang="nl-NL" dirty="0"/>
              <a:t>Klik op het pictogram om een afbeelding in te voegen</a:t>
            </a:r>
          </a:p>
        </p:txBody>
      </p:sp>
    </p:spTree>
    <p:extLst>
      <p:ext uri="{BB962C8B-B14F-4D97-AF65-F5344CB8AC3E}">
        <p14:creationId xmlns:p14="http://schemas.microsoft.com/office/powerpoint/2010/main" val="1214573586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fbeelding horizontaal geel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jdelijke aanduiding voor afbeelding 3">
            <a:extLst>
              <a:ext uri="{FF2B5EF4-FFF2-40B4-BE49-F238E27FC236}">
                <a16:creationId xmlns:a16="http://schemas.microsoft.com/office/drawing/2014/main" id="{E40B2573-7117-47DC-A1FC-56A832A1E9D3}"/>
              </a:ext>
            </a:extLst>
          </p:cNvPr>
          <p:cNvSpPr>
            <a:spLocks noGrp="1"/>
          </p:cNvSpPr>
          <p:nvPr>
            <p:ph type="pic" sz="quarter" idx="10" hasCustomPrompt="1"/>
          </p:nvPr>
        </p:nvSpPr>
        <p:spPr>
          <a:xfrm>
            <a:off x="0" y="3429000"/>
            <a:ext cx="12192000" cy="3429000"/>
          </a:xfrm>
          <a:solidFill>
            <a:schemeClr val="tx1">
              <a:lumMod val="85000"/>
            </a:schemeClr>
          </a:solidFill>
        </p:spPr>
        <p:txBody>
          <a:bodyPr tIns="1080000" anchor="t" anchorCtr="1"/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Tx/>
              <a:buSzPct val="100000"/>
              <a:buFont typeface="Arial" panose="020B0604020202020204" pitchFamily="34" charset="0"/>
              <a:buNone/>
              <a:tabLst/>
              <a:defRPr>
                <a:solidFill>
                  <a:schemeClr val="bg1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Tx/>
              <a:buSzPct val="100000"/>
              <a:buFont typeface="Arial" panose="020B0604020202020204" pitchFamily="34" charset="0"/>
              <a:buNone/>
              <a:tabLst/>
              <a:defRPr/>
            </a:pPr>
            <a:r>
              <a:rPr lang="nl-NL" dirty="0"/>
              <a:t>Klik op het pictogram om een afbeelding in te voegen</a:t>
            </a:r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C27AD964-7CC1-4105-95CD-B7149718814C}"/>
              </a:ext>
            </a:extLst>
          </p:cNvPr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6C93B359-CF0D-4389-949E-16A33FCBB3EC}" type="slidenum">
              <a:rPr lang="nl-NL" smtClean="0"/>
              <a:pPr/>
              <a:t>‹nr.›</a:t>
            </a:fld>
            <a:endParaRPr lang="nl-NL" dirty="0"/>
          </a:p>
        </p:txBody>
      </p:sp>
      <p:sp>
        <p:nvSpPr>
          <p:cNvPr id="7" name="Titel 6">
            <a:extLst>
              <a:ext uri="{FF2B5EF4-FFF2-40B4-BE49-F238E27FC236}">
                <a16:creationId xmlns:a16="http://schemas.microsoft.com/office/drawing/2014/main" id="{4A879FCC-B15B-43B0-94C1-EA709F51A48D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nl-NL" dirty="0"/>
              <a:t>Klik om een titel in te voegen</a:t>
            </a:r>
          </a:p>
        </p:txBody>
      </p:sp>
    </p:spTree>
    <p:extLst>
      <p:ext uri="{BB962C8B-B14F-4D97-AF65-F5344CB8AC3E}">
        <p14:creationId xmlns:p14="http://schemas.microsoft.com/office/powerpoint/2010/main" val="273229144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fbeelding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jdelijke aanduiding voor afbeelding 9">
            <a:extLst>
              <a:ext uri="{FF2B5EF4-FFF2-40B4-BE49-F238E27FC236}">
                <a16:creationId xmlns:a16="http://schemas.microsoft.com/office/drawing/2014/main" id="{4D76FA77-7724-405A-BCBC-F7FB2273E85D}"/>
              </a:ext>
            </a:extLst>
          </p:cNvPr>
          <p:cNvSpPr>
            <a:spLocks noGrp="1"/>
          </p:cNvSpPr>
          <p:nvPr>
            <p:ph type="pic" sz="quarter" idx="11" hasCustomPrompt="1"/>
          </p:nvPr>
        </p:nvSpPr>
        <p:spPr>
          <a:xfrm>
            <a:off x="0" y="0"/>
            <a:ext cx="12192000" cy="6858000"/>
          </a:xfrm>
          <a:custGeom>
            <a:avLst/>
            <a:gdLst>
              <a:gd name="connsiteX0" fmla="*/ 0 w 12192000"/>
              <a:gd name="connsiteY0" fmla="*/ 0 h 6858000"/>
              <a:gd name="connsiteX1" fmla="*/ 5329235 w 12192000"/>
              <a:gd name="connsiteY1" fmla="*/ 0 h 6858000"/>
              <a:gd name="connsiteX2" fmla="*/ 5848350 w 12192000"/>
              <a:gd name="connsiteY2" fmla="*/ 0 h 6858000"/>
              <a:gd name="connsiteX3" fmla="*/ 5857872 w 12192000"/>
              <a:gd name="connsiteY3" fmla="*/ 0 h 6858000"/>
              <a:gd name="connsiteX4" fmla="*/ 5857872 w 12192000"/>
              <a:gd name="connsiteY4" fmla="*/ 711998 h 6858000"/>
              <a:gd name="connsiteX5" fmla="*/ 6324600 w 12192000"/>
              <a:gd name="connsiteY5" fmla="*/ 711998 h 6858000"/>
              <a:gd name="connsiteX6" fmla="*/ 6324600 w 12192000"/>
              <a:gd name="connsiteY6" fmla="*/ 0 h 6858000"/>
              <a:gd name="connsiteX7" fmla="*/ 12192000 w 12192000"/>
              <a:gd name="connsiteY7" fmla="*/ 0 h 6858000"/>
              <a:gd name="connsiteX8" fmla="*/ 12192000 w 12192000"/>
              <a:gd name="connsiteY8" fmla="*/ 6858000 h 6858000"/>
              <a:gd name="connsiteX9" fmla="*/ 6324600 w 12192000"/>
              <a:gd name="connsiteY9" fmla="*/ 6858000 h 6858000"/>
              <a:gd name="connsiteX10" fmla="*/ 5848350 w 12192000"/>
              <a:gd name="connsiteY10" fmla="*/ 6858000 h 6858000"/>
              <a:gd name="connsiteX11" fmla="*/ 0 w 12192000"/>
              <a:gd name="connsiteY11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12192000" h="6858000">
                <a:moveTo>
                  <a:pt x="0" y="0"/>
                </a:moveTo>
                <a:lnTo>
                  <a:pt x="5329235" y="0"/>
                </a:lnTo>
                <a:lnTo>
                  <a:pt x="5848350" y="0"/>
                </a:lnTo>
                <a:lnTo>
                  <a:pt x="5857872" y="0"/>
                </a:lnTo>
                <a:lnTo>
                  <a:pt x="5857872" y="711998"/>
                </a:lnTo>
                <a:lnTo>
                  <a:pt x="6324600" y="711998"/>
                </a:lnTo>
                <a:lnTo>
                  <a:pt x="6324600" y="0"/>
                </a:lnTo>
                <a:lnTo>
                  <a:pt x="12192000" y="0"/>
                </a:lnTo>
                <a:lnTo>
                  <a:pt x="12192000" y="6858000"/>
                </a:lnTo>
                <a:lnTo>
                  <a:pt x="6324600" y="6858000"/>
                </a:lnTo>
                <a:lnTo>
                  <a:pt x="584835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>
              <a:lumMod val="85000"/>
            </a:schemeClr>
          </a:solidFill>
        </p:spPr>
        <p:txBody>
          <a:bodyPr wrap="square" tIns="2520000" anchor="t" anchorCtr="1">
            <a:noAutofit/>
          </a:bodyPr>
          <a:lstStyle>
            <a:lvl1pPr marL="0" marR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Tx/>
              <a:buSzPct val="100000"/>
              <a:buFont typeface="Arial" panose="020B0604020202020204" pitchFamily="34" charset="0"/>
              <a:buNone/>
              <a:tabLst/>
              <a:defRPr/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ts val="1200"/>
              </a:spcBef>
              <a:spcAft>
                <a:spcPts val="0"/>
              </a:spcAft>
              <a:buClrTx/>
              <a:buSzPct val="100000"/>
              <a:buFont typeface="Arial" panose="020B0604020202020204" pitchFamily="34" charset="0"/>
              <a:buNone/>
              <a:tabLst/>
              <a:defRPr/>
            </a:pPr>
            <a:r>
              <a:rPr lang="nl-NL" dirty="0"/>
              <a:t>Klik op het pictogram om een afbeelding in te voegen</a:t>
            </a:r>
          </a:p>
        </p:txBody>
      </p:sp>
      <p:sp>
        <p:nvSpPr>
          <p:cNvPr id="5" name="Titel 4"/>
          <p:cNvSpPr>
            <a:spLocks noGrp="1"/>
          </p:cNvSpPr>
          <p:nvPr>
            <p:ph type="title" hasCustomPrompt="1"/>
          </p:nvPr>
        </p:nvSpPr>
        <p:spPr>
          <a:xfrm>
            <a:off x="0" y="5153776"/>
            <a:ext cx="12192000" cy="576000"/>
          </a:xfrm>
          <a:solidFill>
            <a:schemeClr val="accent2"/>
          </a:solidFill>
        </p:spPr>
        <p:txBody>
          <a:bodyPr lIns="630000" anchor="ctr" anchorCtr="0">
            <a:noAutofit/>
          </a:bodyPr>
          <a:lstStyle>
            <a:lvl1pPr algn="l">
              <a:defRPr sz="3200">
                <a:solidFill>
                  <a:schemeClr val="tx1"/>
                </a:solidFill>
              </a:defRPr>
            </a:lvl1pPr>
          </a:lstStyle>
          <a:p>
            <a:r>
              <a:rPr lang="nl-NL" dirty="0"/>
              <a:t>Klik om een naam in te voegen</a:t>
            </a:r>
          </a:p>
        </p:txBody>
      </p:sp>
      <p:sp>
        <p:nvSpPr>
          <p:cNvPr id="3" name="Tijdelijke aanduiding voor tekst 2"/>
          <p:cNvSpPr>
            <a:spLocks noGrp="1"/>
          </p:cNvSpPr>
          <p:nvPr>
            <p:ph type="body" sz="quarter" idx="10" hasCustomPrompt="1"/>
          </p:nvPr>
        </p:nvSpPr>
        <p:spPr>
          <a:xfrm>
            <a:off x="0" y="5825413"/>
            <a:ext cx="12192000" cy="396000"/>
          </a:xfrm>
          <a:solidFill>
            <a:schemeClr val="bg1"/>
          </a:solidFill>
        </p:spPr>
        <p:txBody>
          <a:bodyPr lIns="630000" anchor="ctr" anchorCtr="0">
            <a:normAutofit/>
          </a:bodyPr>
          <a:lstStyle>
            <a:lvl1pPr marL="0" indent="0">
              <a:buNone/>
              <a:defRPr sz="2000" i="0">
                <a:solidFill>
                  <a:schemeClr val="tx1"/>
                </a:solidFill>
              </a:defRPr>
            </a:lvl1pPr>
            <a:lvl2pPr marL="313200" indent="0">
              <a:buNone/>
              <a:defRPr/>
            </a:lvl2pPr>
            <a:lvl3pPr marL="630000" indent="0">
              <a:buNone/>
              <a:defRPr/>
            </a:lvl3pPr>
            <a:lvl4pPr marL="943200" indent="0">
              <a:buNone/>
              <a:defRPr/>
            </a:lvl4pPr>
            <a:lvl5pPr marL="1260000" indent="0">
              <a:buNone/>
              <a:defRPr/>
            </a:lvl5pPr>
          </a:lstStyle>
          <a:p>
            <a:pPr lvl="0"/>
            <a:r>
              <a:rPr lang="nl-NL" dirty="0"/>
              <a:t>Klik om functie of project in te voegen</a:t>
            </a:r>
          </a:p>
        </p:txBody>
      </p:sp>
      <p:sp>
        <p:nvSpPr>
          <p:cNvPr id="12" name="Tijdelijke aanduiding voor dianummer 11">
            <a:extLst>
              <a:ext uri="{FF2B5EF4-FFF2-40B4-BE49-F238E27FC236}">
                <a16:creationId xmlns:a16="http://schemas.microsoft.com/office/drawing/2014/main" id="{49EE6DDE-E144-43EA-A883-E219AA86580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93B359-CF0D-4389-949E-16A33FCBB3EC}" type="slidenum">
              <a:rPr lang="nl-NL" smtClean="0"/>
              <a:pPr/>
              <a:t>‹nr.›</a:t>
            </a:fld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344259671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act ">
    <p:bg>
      <p:bgPr>
        <a:solidFill>
          <a:schemeClr val="accent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Vrije vorm: vorm 16">
            <a:extLst>
              <a:ext uri="{FF2B5EF4-FFF2-40B4-BE49-F238E27FC236}">
                <a16:creationId xmlns:a16="http://schemas.microsoft.com/office/drawing/2014/main" id="{CE883B12-7812-4AB5-9452-637027F74772}"/>
              </a:ext>
            </a:extLst>
          </p:cNvPr>
          <p:cNvSpPr/>
          <p:nvPr userDrawn="1"/>
        </p:nvSpPr>
        <p:spPr>
          <a:xfrm>
            <a:off x="0" y="0"/>
            <a:ext cx="6096000" cy="6858000"/>
          </a:xfrm>
          <a:custGeom>
            <a:avLst/>
            <a:gdLst>
              <a:gd name="connsiteX0" fmla="*/ 0 w 6096000"/>
              <a:gd name="connsiteY0" fmla="*/ 0 h 6858000"/>
              <a:gd name="connsiteX1" fmla="*/ 5360191 w 6096000"/>
              <a:gd name="connsiteY1" fmla="*/ 0 h 6858000"/>
              <a:gd name="connsiteX2" fmla="*/ 5850001 w 6096000"/>
              <a:gd name="connsiteY2" fmla="*/ 0 h 6858000"/>
              <a:gd name="connsiteX3" fmla="*/ 5862635 w 6096000"/>
              <a:gd name="connsiteY3" fmla="*/ 0 h 6858000"/>
              <a:gd name="connsiteX4" fmla="*/ 5862635 w 6096000"/>
              <a:gd name="connsiteY4" fmla="*/ 709612 h 6858000"/>
              <a:gd name="connsiteX5" fmla="*/ 6096000 w 6096000"/>
              <a:gd name="connsiteY5" fmla="*/ 709612 h 6858000"/>
              <a:gd name="connsiteX6" fmla="*/ 6096000 w 6096000"/>
              <a:gd name="connsiteY6" fmla="*/ 975600 h 6858000"/>
              <a:gd name="connsiteX7" fmla="*/ 6096000 w 6096000"/>
              <a:gd name="connsiteY7" fmla="*/ 1102518 h 6858000"/>
              <a:gd name="connsiteX8" fmla="*/ 6096000 w 6096000"/>
              <a:gd name="connsiteY8" fmla="*/ 6858000 h 6858000"/>
              <a:gd name="connsiteX9" fmla="*/ 0 w 6096000"/>
              <a:gd name="connsiteY9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6096000" h="6858000">
                <a:moveTo>
                  <a:pt x="0" y="0"/>
                </a:moveTo>
                <a:lnTo>
                  <a:pt x="5360191" y="0"/>
                </a:lnTo>
                <a:lnTo>
                  <a:pt x="5850001" y="0"/>
                </a:lnTo>
                <a:lnTo>
                  <a:pt x="5862635" y="0"/>
                </a:lnTo>
                <a:lnTo>
                  <a:pt x="5862635" y="709612"/>
                </a:lnTo>
                <a:lnTo>
                  <a:pt x="6096000" y="709612"/>
                </a:lnTo>
                <a:lnTo>
                  <a:pt x="6096000" y="975600"/>
                </a:lnTo>
                <a:lnTo>
                  <a:pt x="6096000" y="1102518"/>
                </a:lnTo>
                <a:lnTo>
                  <a:pt x="609600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nl-NL"/>
          </a:p>
        </p:txBody>
      </p:sp>
      <p:sp>
        <p:nvSpPr>
          <p:cNvPr id="18" name="Tijdelijke aanduiding voor tekst 13"/>
          <p:cNvSpPr>
            <a:spLocks noGrp="1"/>
          </p:cNvSpPr>
          <p:nvPr>
            <p:ph type="body" sz="quarter" idx="13" hasCustomPrompt="1"/>
          </p:nvPr>
        </p:nvSpPr>
        <p:spPr>
          <a:xfrm>
            <a:off x="7176285" y="2286000"/>
            <a:ext cx="4382303" cy="691884"/>
          </a:xfrm>
        </p:spPr>
        <p:txBody>
          <a:bodyPr numCol="1" spcCol="180000" anchor="ctr" anchorCtr="0">
            <a:normAutofit/>
          </a:bodyPr>
          <a:lstStyle>
            <a:lvl1pPr marL="0" indent="0">
              <a:buNone/>
              <a:defRPr sz="2000" i="0">
                <a:solidFill>
                  <a:schemeClr val="tx1"/>
                </a:solidFill>
              </a:defRPr>
            </a:lvl1pPr>
          </a:lstStyle>
          <a:p>
            <a:pPr lvl="0"/>
            <a:r>
              <a:rPr lang="nl-NL" dirty="0"/>
              <a:t>Klik om gegevens afzender in te voegen</a:t>
            </a:r>
          </a:p>
        </p:txBody>
      </p:sp>
      <p:sp>
        <p:nvSpPr>
          <p:cNvPr id="19" name="Tijdelijke aanduiding voor tekst 13"/>
          <p:cNvSpPr>
            <a:spLocks noGrp="1"/>
          </p:cNvSpPr>
          <p:nvPr>
            <p:ph type="body" sz="quarter" idx="17" hasCustomPrompt="1"/>
          </p:nvPr>
        </p:nvSpPr>
        <p:spPr>
          <a:xfrm>
            <a:off x="7176285" y="3079487"/>
            <a:ext cx="4382303" cy="691884"/>
          </a:xfrm>
        </p:spPr>
        <p:txBody>
          <a:bodyPr numCol="1" spcCol="180000" anchor="ctr" anchorCtr="0">
            <a:normAutofit/>
          </a:bodyPr>
          <a:lstStyle>
            <a:lvl1pPr marL="0" indent="0">
              <a:buNone/>
              <a:defRPr sz="2000" i="0">
                <a:solidFill>
                  <a:schemeClr val="tx1"/>
                </a:solidFill>
              </a:defRPr>
            </a:lvl1pPr>
          </a:lstStyle>
          <a:p>
            <a:pPr lvl="0"/>
            <a:r>
              <a:rPr lang="nl-NL" dirty="0"/>
              <a:t>Klik om gegevens afzender in te voegen</a:t>
            </a:r>
          </a:p>
        </p:txBody>
      </p:sp>
      <p:sp>
        <p:nvSpPr>
          <p:cNvPr id="20" name="Tijdelijke aanduiding voor tekst 13"/>
          <p:cNvSpPr>
            <a:spLocks noGrp="1"/>
          </p:cNvSpPr>
          <p:nvPr>
            <p:ph type="body" sz="quarter" idx="18" hasCustomPrompt="1"/>
          </p:nvPr>
        </p:nvSpPr>
        <p:spPr>
          <a:xfrm>
            <a:off x="7176285" y="3845506"/>
            <a:ext cx="4382303" cy="691884"/>
          </a:xfrm>
        </p:spPr>
        <p:txBody>
          <a:bodyPr numCol="1" spcCol="180000" anchor="ctr" anchorCtr="0">
            <a:normAutofit/>
          </a:bodyPr>
          <a:lstStyle>
            <a:lvl1pPr marL="0" indent="0">
              <a:buNone/>
              <a:defRPr sz="2000" i="0">
                <a:solidFill>
                  <a:schemeClr val="tx1"/>
                </a:solidFill>
              </a:defRPr>
            </a:lvl1pPr>
          </a:lstStyle>
          <a:p>
            <a:pPr lvl="0"/>
            <a:r>
              <a:rPr lang="nl-NL" dirty="0"/>
              <a:t>Klik om gegevens afzender in te voegen</a:t>
            </a:r>
          </a:p>
        </p:txBody>
      </p:sp>
      <p:sp>
        <p:nvSpPr>
          <p:cNvPr id="21" name="Tijdelijke aanduiding voor afbeelding 3"/>
          <p:cNvSpPr>
            <a:spLocks noGrp="1" noChangeAspect="1"/>
          </p:cNvSpPr>
          <p:nvPr>
            <p:ph type="pic" sz="quarter" idx="19"/>
          </p:nvPr>
        </p:nvSpPr>
        <p:spPr>
          <a:xfrm>
            <a:off x="6559200" y="2361344"/>
            <a:ext cx="541203" cy="540000"/>
          </a:xfrm>
          <a:blipFill>
            <a:blip r:embed="rId2"/>
            <a:stretch>
              <a:fillRect/>
            </a:stretch>
          </a:blipFill>
        </p:spPr>
        <p:txBody>
          <a:bodyPr>
            <a:normAutofit/>
          </a:bodyPr>
          <a:lstStyle>
            <a:lvl1pPr marL="0" indent="0" algn="ctr">
              <a:buNone/>
              <a:defRPr sz="100">
                <a:solidFill>
                  <a:schemeClr val="bg1"/>
                </a:solidFill>
              </a:defRPr>
            </a:lvl1pPr>
          </a:lstStyle>
          <a:p>
            <a:r>
              <a:rPr lang="nl-NL"/>
              <a:t>Klik op het pictogram als u een afbeelding wilt toevoegen</a:t>
            </a:r>
            <a:endParaRPr lang="nl-NL" dirty="0"/>
          </a:p>
        </p:txBody>
      </p:sp>
      <p:sp>
        <p:nvSpPr>
          <p:cNvPr id="22" name="Tijdelijke aanduiding voor afbeelding 3"/>
          <p:cNvSpPr>
            <a:spLocks noGrp="1" noChangeAspect="1"/>
          </p:cNvSpPr>
          <p:nvPr>
            <p:ph type="pic" sz="quarter" idx="20"/>
          </p:nvPr>
        </p:nvSpPr>
        <p:spPr>
          <a:xfrm>
            <a:off x="6559200" y="3147360"/>
            <a:ext cx="541203" cy="540000"/>
          </a:xfrm>
          <a:blipFill>
            <a:blip r:embed="rId3"/>
            <a:stretch>
              <a:fillRect/>
            </a:stretch>
          </a:blipFill>
        </p:spPr>
        <p:txBody>
          <a:bodyPr>
            <a:normAutofit/>
          </a:bodyPr>
          <a:lstStyle>
            <a:lvl1pPr marL="0" indent="0" algn="ctr">
              <a:buNone/>
              <a:defRPr sz="100">
                <a:solidFill>
                  <a:schemeClr val="bg1"/>
                </a:solidFill>
              </a:defRPr>
            </a:lvl1pPr>
          </a:lstStyle>
          <a:p>
            <a:r>
              <a:rPr lang="nl-NL"/>
              <a:t>Klik op het pictogram als u een afbeelding wilt toevoegen</a:t>
            </a:r>
            <a:endParaRPr lang="nl-NL" dirty="0"/>
          </a:p>
        </p:txBody>
      </p:sp>
      <p:sp>
        <p:nvSpPr>
          <p:cNvPr id="23" name="Tijdelijke aanduiding voor afbeelding 3"/>
          <p:cNvSpPr>
            <a:spLocks noGrp="1" noChangeAspect="1"/>
          </p:cNvSpPr>
          <p:nvPr>
            <p:ph type="pic" sz="quarter" idx="21"/>
          </p:nvPr>
        </p:nvSpPr>
        <p:spPr>
          <a:xfrm>
            <a:off x="6559200" y="3920850"/>
            <a:ext cx="541203" cy="540000"/>
          </a:xfrm>
          <a:blipFill>
            <a:blip r:embed="rId4"/>
            <a:stretch>
              <a:fillRect/>
            </a:stretch>
          </a:blipFill>
        </p:spPr>
        <p:txBody>
          <a:bodyPr>
            <a:normAutofit/>
          </a:bodyPr>
          <a:lstStyle>
            <a:lvl1pPr marL="0" indent="0" algn="ctr">
              <a:buNone/>
              <a:defRPr sz="100">
                <a:solidFill>
                  <a:schemeClr val="bg1"/>
                </a:solidFill>
              </a:defRPr>
            </a:lvl1pPr>
          </a:lstStyle>
          <a:p>
            <a:r>
              <a:rPr lang="nl-NL"/>
              <a:t>Klik op het pictogram als u een afbeelding wilt toevoegen</a:t>
            </a:r>
            <a:endParaRPr lang="nl-NL" dirty="0"/>
          </a:p>
        </p:txBody>
      </p:sp>
      <p:sp>
        <p:nvSpPr>
          <p:cNvPr id="3" name="Titel 2">
            <a:extLst>
              <a:ext uri="{FF2B5EF4-FFF2-40B4-BE49-F238E27FC236}">
                <a16:creationId xmlns:a16="http://schemas.microsoft.com/office/drawing/2014/main" id="{D869C57F-4252-4209-A8BC-33FAC7ADB69A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30000" y="3050453"/>
            <a:ext cx="4997688" cy="1069200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r>
              <a:rPr lang="nl-NL" dirty="0"/>
              <a:t>Type een afsluitende zin</a:t>
            </a:r>
          </a:p>
        </p:txBody>
      </p:sp>
      <p:sp>
        <p:nvSpPr>
          <p:cNvPr id="11" name="Tijdelijke aanduiding voor dianummer 10">
            <a:extLst>
              <a:ext uri="{FF2B5EF4-FFF2-40B4-BE49-F238E27FC236}">
                <a16:creationId xmlns:a16="http://schemas.microsoft.com/office/drawing/2014/main" id="{A3A163FE-BA7A-4106-9910-A643D023C9F7}"/>
              </a:ext>
            </a:extLst>
          </p:cNvPr>
          <p:cNvSpPr>
            <a:spLocks noGrp="1"/>
          </p:cNvSpPr>
          <p:nvPr>
            <p:ph type="sldNum" sz="quarter" idx="22"/>
          </p:nvPr>
        </p:nvSpPr>
        <p:spPr/>
        <p:txBody>
          <a:bodyPr/>
          <a:lstStyle/>
          <a:p>
            <a:fld id="{6C93B359-CF0D-4389-949E-16A33FCBB3EC}" type="slidenum">
              <a:rPr lang="nl-NL" smtClean="0"/>
              <a:pPr/>
              <a:t>‹nr.›</a:t>
            </a:fld>
            <a:endParaRPr lang="nl-NL" dirty="0"/>
          </a:p>
        </p:txBody>
      </p:sp>
      <p:sp>
        <p:nvSpPr>
          <p:cNvPr id="25" name="Vertrouwelijkheidsniveau">
            <a:extLst>
              <a:ext uri="{FF2B5EF4-FFF2-40B4-BE49-F238E27FC236}">
                <a16:creationId xmlns:a16="http://schemas.microsoft.com/office/drawing/2014/main" id="{CAA5CBF2-B6F9-4237-8DE7-3D9FD8FFABB1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630000" y="6528572"/>
            <a:ext cx="4262437" cy="183600"/>
          </a:xfrm>
        </p:spPr>
        <p:txBody>
          <a:bodyPr anchor="b" anchorCtr="0">
            <a:noAutofit/>
          </a:bodyPr>
          <a:lstStyle>
            <a:lvl1pPr marL="0" indent="0">
              <a:buNone/>
              <a:defRPr sz="900" cap="all" baseline="0">
                <a:solidFill>
                  <a:schemeClr val="tx1"/>
                </a:solidFill>
              </a:defRPr>
            </a:lvl1pPr>
          </a:lstStyle>
          <a:p>
            <a:pPr lvl="0"/>
            <a:r>
              <a:rPr lang="nl-NL" dirty="0"/>
              <a:t>[vertrouwelijkheidsniveau]</a:t>
            </a:r>
          </a:p>
        </p:txBody>
      </p:sp>
      <p:pic>
        <p:nvPicPr>
          <p:cNvPr id="24" name="Afbeelding 23">
            <a:extLst>
              <a:ext uri="{FF2B5EF4-FFF2-40B4-BE49-F238E27FC236}">
                <a16:creationId xmlns:a16="http://schemas.microsoft.com/office/drawing/2014/main" id="{6D7B6104-9A05-4402-8182-B45599888480}"/>
              </a:ext>
            </a:extLst>
          </p:cNvPr>
          <p:cNvPicPr>
            <a:picLocks noChangeAspect="1"/>
          </p:cNvPicPr>
          <p:nvPr userDrawn="1"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16824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392354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Ondertitel 2">
            <a:extLst>
              <a:ext uri="{FF2B5EF4-FFF2-40B4-BE49-F238E27FC236}">
                <a16:creationId xmlns:a16="http://schemas.microsoft.com/office/drawing/2014/main" id="{15749D39-2BC4-4891-810C-B2C05DEFEDC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l-NL"/>
              <a:t>Klikken om de ondertitelstijl van het model te bewerken</a:t>
            </a: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C290CCA2-982E-4BB7-8AB9-9FEB153FBD4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C2E91D-CD01-45DF-93BB-362A2263477A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2CEAA5E0-703E-4EB7-9DDC-8D3F420802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8D74B6F9-9579-4B4C-A626-297D0E9B999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62B738-CA00-4B19-8CF7-D49115E2B424}" type="slidenum">
              <a:rPr lang="nl-NL" smtClean="0"/>
              <a:t>‹nr.›</a:t>
            </a:fld>
            <a:endParaRPr lang="nl-NL"/>
          </a:p>
        </p:txBody>
      </p:sp>
      <p:sp>
        <p:nvSpPr>
          <p:cNvPr id="7" name="Titel 6">
            <a:extLst>
              <a:ext uri="{FF2B5EF4-FFF2-40B4-BE49-F238E27FC236}">
                <a16:creationId xmlns:a16="http://schemas.microsoft.com/office/drawing/2014/main" id="{D6E5176B-6E42-4924-A033-ABCD809C31E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nl-NL"/>
              <a:t>Klik om stijl te bewerken</a:t>
            </a:r>
          </a:p>
        </p:txBody>
      </p:sp>
    </p:spTree>
    <p:extLst>
      <p:ext uri="{BB962C8B-B14F-4D97-AF65-F5344CB8AC3E}">
        <p14:creationId xmlns:p14="http://schemas.microsoft.com/office/powerpoint/2010/main" val="282396885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EE51AF3B-FDCC-4E22-BB49-4C6E14C8E52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nl-NL"/>
              <a:t>Klikken om de tekststijl van het model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</a:p>
        </p:txBody>
      </p:sp>
      <p:sp>
        <p:nvSpPr>
          <p:cNvPr id="7" name="Tijdelijke aanduiding voor datum 6">
            <a:extLst>
              <a:ext uri="{FF2B5EF4-FFF2-40B4-BE49-F238E27FC236}">
                <a16:creationId xmlns:a16="http://schemas.microsoft.com/office/drawing/2014/main" id="{0602138A-C362-49FD-B4AF-DCDF1DF551E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C2E91D-CD01-45DF-93BB-362A2263477A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8" name="Tijdelijke aanduiding voor voettekst 7">
            <a:extLst>
              <a:ext uri="{FF2B5EF4-FFF2-40B4-BE49-F238E27FC236}">
                <a16:creationId xmlns:a16="http://schemas.microsoft.com/office/drawing/2014/main" id="{DFAEEF3C-2BC5-4B75-BFB9-7858B28BA0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9" name="Tijdelijke aanduiding voor dianummer 8">
            <a:extLst>
              <a:ext uri="{FF2B5EF4-FFF2-40B4-BE49-F238E27FC236}">
                <a16:creationId xmlns:a16="http://schemas.microsoft.com/office/drawing/2014/main" id="{9E8071A9-8074-403F-91C5-77D4A43A2A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62B738-CA00-4B19-8CF7-D49115E2B424}" type="slidenum">
              <a:rPr lang="nl-NL" smtClean="0"/>
              <a:t>‹nr.›</a:t>
            </a:fld>
            <a:endParaRPr lang="nl-NL"/>
          </a:p>
        </p:txBody>
      </p:sp>
      <p:sp>
        <p:nvSpPr>
          <p:cNvPr id="10" name="Titel 9">
            <a:extLst>
              <a:ext uri="{FF2B5EF4-FFF2-40B4-BE49-F238E27FC236}">
                <a16:creationId xmlns:a16="http://schemas.microsoft.com/office/drawing/2014/main" id="{062452B0-0530-4584-AD0D-E58E16DCFFC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nl-NL"/>
              <a:t>Klik om stijl te bewerken</a:t>
            </a:r>
          </a:p>
        </p:txBody>
      </p:sp>
    </p:spTree>
    <p:extLst>
      <p:ext uri="{BB962C8B-B14F-4D97-AF65-F5344CB8AC3E}">
        <p14:creationId xmlns:p14="http://schemas.microsoft.com/office/powerpoint/2010/main" val="8867290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ek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D9EB3BA-1A75-4154-985A-BA968314203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  <a:prstGeom prst="rect">
            <a:avLst/>
          </a:prstGeom>
        </p:spPr>
        <p:txBody>
          <a:bodyPr anchor="b"/>
          <a:lstStyle>
            <a:lvl1pPr>
              <a:defRPr sz="6000"/>
            </a:lvl1pPr>
          </a:lstStyle>
          <a:p>
            <a:r>
              <a:rPr lang="nl-NL"/>
              <a:t>Klik om stijl te bewerken</a:t>
            </a:r>
          </a:p>
        </p:txBody>
      </p:sp>
      <p:sp>
        <p:nvSpPr>
          <p:cNvPr id="3" name="Tijdelijke aanduiding voor tekst 2">
            <a:extLst>
              <a:ext uri="{FF2B5EF4-FFF2-40B4-BE49-F238E27FC236}">
                <a16:creationId xmlns:a16="http://schemas.microsoft.com/office/drawing/2014/main" id="{122AF20A-1F92-4F20-A9C4-1D3762C48A8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Klikken om de tekststijl van het model te bewerken</a:t>
            </a: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386A6CDC-B033-4A27-BC7B-ECDCB57879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C2E91D-CD01-45DF-93BB-362A2263477A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A7AEDCD6-19A5-406B-8DE3-7F42825DEE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DBE1E31C-E614-4547-8BC9-91848AA8BF6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62B738-CA00-4B19-8CF7-D49115E2B424}" type="slidenum">
              <a:rPr lang="nl-NL" smtClean="0"/>
              <a:t>‹nr.›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07404877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nhoud van twe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37E8E49C-0B19-4F76-A838-45EF1B5DE1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nl-NL"/>
              <a:t>Klik om stijl te bewerken</a:t>
            </a: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04FADBC4-9C3E-4DFD-BCCD-3E7CD04AC81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nl-NL"/>
              <a:t>Klikken om de tekststijl van het model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</a:p>
        </p:txBody>
      </p:sp>
      <p:sp>
        <p:nvSpPr>
          <p:cNvPr id="4" name="Tijdelijke aanduiding voor inhoud 3">
            <a:extLst>
              <a:ext uri="{FF2B5EF4-FFF2-40B4-BE49-F238E27FC236}">
                <a16:creationId xmlns:a16="http://schemas.microsoft.com/office/drawing/2014/main" id="{39467E70-E0BB-4B7C-848C-421D797D1C4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nl-NL"/>
              <a:t>Klikken om de tekststijl van het model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</a:p>
        </p:txBody>
      </p:sp>
      <p:sp>
        <p:nvSpPr>
          <p:cNvPr id="5" name="Tijdelijke aanduiding voor datum 4">
            <a:extLst>
              <a:ext uri="{FF2B5EF4-FFF2-40B4-BE49-F238E27FC236}">
                <a16:creationId xmlns:a16="http://schemas.microsoft.com/office/drawing/2014/main" id="{E634C417-AF7D-4E3A-952F-58403805AD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C2E91D-CD01-45DF-93BB-362A2263477A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6" name="Tijdelijke aanduiding voor voettekst 5">
            <a:extLst>
              <a:ext uri="{FF2B5EF4-FFF2-40B4-BE49-F238E27FC236}">
                <a16:creationId xmlns:a16="http://schemas.microsoft.com/office/drawing/2014/main" id="{7464F373-40F2-45C4-8654-2CEE8F97C07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7" name="Tijdelijke aanduiding voor dianummer 6">
            <a:extLst>
              <a:ext uri="{FF2B5EF4-FFF2-40B4-BE49-F238E27FC236}">
                <a16:creationId xmlns:a16="http://schemas.microsoft.com/office/drawing/2014/main" id="{08CD32CC-2680-41EB-93A4-F339A09B244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62B738-CA00-4B19-8CF7-D49115E2B424}" type="slidenum">
              <a:rPr lang="nl-NL" smtClean="0"/>
              <a:t>‹nr.›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36928954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elijk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4103AB3F-56F9-454A-B690-6CE1014E6A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nl-NL"/>
              <a:t>Klik om stijl te bewerken</a:t>
            </a:r>
          </a:p>
        </p:txBody>
      </p:sp>
      <p:sp>
        <p:nvSpPr>
          <p:cNvPr id="3" name="Tijdelijke aanduiding voor tekst 2">
            <a:extLst>
              <a:ext uri="{FF2B5EF4-FFF2-40B4-BE49-F238E27FC236}">
                <a16:creationId xmlns:a16="http://schemas.microsoft.com/office/drawing/2014/main" id="{133CEEE4-61C3-434E-B6F0-3309B5E7609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Klikken om de tekststijl van het model te bewerken</a:t>
            </a:r>
          </a:p>
        </p:txBody>
      </p:sp>
      <p:sp>
        <p:nvSpPr>
          <p:cNvPr id="4" name="Tijdelijke aanduiding voor inhoud 3">
            <a:extLst>
              <a:ext uri="{FF2B5EF4-FFF2-40B4-BE49-F238E27FC236}">
                <a16:creationId xmlns:a16="http://schemas.microsoft.com/office/drawing/2014/main" id="{42ACDC52-3428-4281-9EFC-1EFA467A56B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nl-NL"/>
              <a:t>Klikken om de tekststijl van het model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</a:p>
        </p:txBody>
      </p:sp>
      <p:sp>
        <p:nvSpPr>
          <p:cNvPr id="5" name="Tijdelijke aanduiding voor tekst 4">
            <a:extLst>
              <a:ext uri="{FF2B5EF4-FFF2-40B4-BE49-F238E27FC236}">
                <a16:creationId xmlns:a16="http://schemas.microsoft.com/office/drawing/2014/main" id="{AB044546-3E66-4104-A75F-FD480524696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Klikken om de tekststijl van het model te bewerken</a:t>
            </a:r>
          </a:p>
        </p:txBody>
      </p:sp>
      <p:sp>
        <p:nvSpPr>
          <p:cNvPr id="6" name="Tijdelijke aanduiding voor inhoud 5">
            <a:extLst>
              <a:ext uri="{FF2B5EF4-FFF2-40B4-BE49-F238E27FC236}">
                <a16:creationId xmlns:a16="http://schemas.microsoft.com/office/drawing/2014/main" id="{62523B0E-EFEF-4D13-9627-2068F19E55B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nl-NL"/>
              <a:t>Klikken om de tekststijl van het model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</a:p>
        </p:txBody>
      </p:sp>
      <p:sp>
        <p:nvSpPr>
          <p:cNvPr id="7" name="Tijdelijke aanduiding voor datum 6">
            <a:extLst>
              <a:ext uri="{FF2B5EF4-FFF2-40B4-BE49-F238E27FC236}">
                <a16:creationId xmlns:a16="http://schemas.microsoft.com/office/drawing/2014/main" id="{3F69ABFA-FC34-4351-AB12-D5D62DDCEA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C2E91D-CD01-45DF-93BB-362A2263477A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8" name="Tijdelijke aanduiding voor voettekst 7">
            <a:extLst>
              <a:ext uri="{FF2B5EF4-FFF2-40B4-BE49-F238E27FC236}">
                <a16:creationId xmlns:a16="http://schemas.microsoft.com/office/drawing/2014/main" id="{BFBA1E2B-7079-4C5C-AB8D-5F854B5214D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9" name="Tijdelijke aanduiding voor dianummer 8">
            <a:extLst>
              <a:ext uri="{FF2B5EF4-FFF2-40B4-BE49-F238E27FC236}">
                <a16:creationId xmlns:a16="http://schemas.microsoft.com/office/drawing/2014/main" id="{0295AAED-7809-43F7-8ACE-6B03699A48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62B738-CA00-4B19-8CF7-D49115E2B424}" type="slidenum">
              <a:rPr lang="nl-NL" smtClean="0"/>
              <a:t>‹nr.›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98237862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Allee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D0CC93FA-0DF0-4F39-B52B-67E61290F80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nl-NL"/>
              <a:t>Klik om stijl te bewerken</a:t>
            </a:r>
          </a:p>
        </p:txBody>
      </p:sp>
      <p:sp>
        <p:nvSpPr>
          <p:cNvPr id="3" name="Tijdelijke aanduiding voor datum 2">
            <a:extLst>
              <a:ext uri="{FF2B5EF4-FFF2-40B4-BE49-F238E27FC236}">
                <a16:creationId xmlns:a16="http://schemas.microsoft.com/office/drawing/2014/main" id="{8ADAC712-4B95-4F27-913F-5BD7708693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C2E91D-CD01-45DF-93BB-362A2263477A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4" name="Tijdelijke aanduiding voor voettekst 3">
            <a:extLst>
              <a:ext uri="{FF2B5EF4-FFF2-40B4-BE49-F238E27FC236}">
                <a16:creationId xmlns:a16="http://schemas.microsoft.com/office/drawing/2014/main" id="{AFFFF817-F6D3-42AF-8B7D-EBB5446192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5" name="Tijdelijke aanduiding voor dianummer 4">
            <a:extLst>
              <a:ext uri="{FF2B5EF4-FFF2-40B4-BE49-F238E27FC236}">
                <a16:creationId xmlns:a16="http://schemas.microsoft.com/office/drawing/2014/main" id="{9073B853-507D-404B-B034-885293124A0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62B738-CA00-4B19-8CF7-D49115E2B424}" type="slidenum">
              <a:rPr lang="nl-NL" smtClean="0"/>
              <a:t>‹nr.›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034910518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atum 1">
            <a:extLst>
              <a:ext uri="{FF2B5EF4-FFF2-40B4-BE49-F238E27FC236}">
                <a16:creationId xmlns:a16="http://schemas.microsoft.com/office/drawing/2014/main" id="{503D1E3D-8A52-422D-BA3C-C04B91212F4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C2E91D-CD01-45DF-93BB-362A2263477A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3" name="Tijdelijke aanduiding voor voettekst 2">
            <a:extLst>
              <a:ext uri="{FF2B5EF4-FFF2-40B4-BE49-F238E27FC236}">
                <a16:creationId xmlns:a16="http://schemas.microsoft.com/office/drawing/2014/main" id="{B69DD1D1-CD0D-4730-8C24-A0ABAABE489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B4A8F96C-44AE-43B5-B9E4-4DB8048A47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62B738-CA00-4B19-8CF7-D49115E2B424}" type="slidenum">
              <a:rPr lang="nl-NL" smtClean="0"/>
              <a:t>‹nr.›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3976516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oud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86D44566-6F6F-43C5-8F0E-FCF63970523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nl-NL"/>
              <a:t>Klik om stijl te bewerken</a:t>
            </a: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2334681A-3AE7-4830-950E-0C994662710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nl-NL"/>
              <a:t>Klikken om de tekststijl van het model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</a:p>
        </p:txBody>
      </p:sp>
      <p:sp>
        <p:nvSpPr>
          <p:cNvPr id="4" name="Tijdelijke aanduiding voor tekst 3">
            <a:extLst>
              <a:ext uri="{FF2B5EF4-FFF2-40B4-BE49-F238E27FC236}">
                <a16:creationId xmlns:a16="http://schemas.microsoft.com/office/drawing/2014/main" id="{A00B20F1-CD15-44DA-BDF5-155FFF576B7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Klikken om de tekststijl van het model te bewerken</a:t>
            </a:r>
          </a:p>
        </p:txBody>
      </p:sp>
      <p:sp>
        <p:nvSpPr>
          <p:cNvPr id="5" name="Tijdelijke aanduiding voor datum 4">
            <a:extLst>
              <a:ext uri="{FF2B5EF4-FFF2-40B4-BE49-F238E27FC236}">
                <a16:creationId xmlns:a16="http://schemas.microsoft.com/office/drawing/2014/main" id="{8B84F76C-90CC-4219-810D-9BD17B62F10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C2E91D-CD01-45DF-93BB-362A2263477A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6" name="Tijdelijke aanduiding voor voettekst 5">
            <a:extLst>
              <a:ext uri="{FF2B5EF4-FFF2-40B4-BE49-F238E27FC236}">
                <a16:creationId xmlns:a16="http://schemas.microsoft.com/office/drawing/2014/main" id="{254DE1B6-8437-492B-BF4D-3E08AE69415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7" name="Tijdelijke aanduiding voor dianummer 6">
            <a:extLst>
              <a:ext uri="{FF2B5EF4-FFF2-40B4-BE49-F238E27FC236}">
                <a16:creationId xmlns:a16="http://schemas.microsoft.com/office/drawing/2014/main" id="{C08CF049-0839-43DC-A50A-EE83FBFD8AB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62B738-CA00-4B19-8CF7-D49115E2B424}" type="slidenum">
              <a:rPr lang="nl-NL" smtClean="0"/>
              <a:t>‹nr.›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282538749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2582360-26FB-4A5B-B1C8-9A25B1F858C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nl-NL"/>
              <a:t>Klik om stijl te bewerken</a:t>
            </a:r>
          </a:p>
        </p:txBody>
      </p:sp>
      <p:sp>
        <p:nvSpPr>
          <p:cNvPr id="3" name="Tijdelijke aanduiding voor afbeelding 2">
            <a:extLst>
              <a:ext uri="{FF2B5EF4-FFF2-40B4-BE49-F238E27FC236}">
                <a16:creationId xmlns:a16="http://schemas.microsoft.com/office/drawing/2014/main" id="{023A4CE4-0645-4BAC-AC99-FEB05F798E4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nl-NL"/>
          </a:p>
        </p:txBody>
      </p:sp>
      <p:sp>
        <p:nvSpPr>
          <p:cNvPr id="4" name="Tijdelijke aanduiding voor tekst 3">
            <a:extLst>
              <a:ext uri="{FF2B5EF4-FFF2-40B4-BE49-F238E27FC236}">
                <a16:creationId xmlns:a16="http://schemas.microsoft.com/office/drawing/2014/main" id="{4E46A70C-69CB-470A-A83D-AF855B9BE0D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Klikken om de tekststijl van het model te bewerken</a:t>
            </a:r>
          </a:p>
        </p:txBody>
      </p:sp>
      <p:sp>
        <p:nvSpPr>
          <p:cNvPr id="5" name="Tijdelijke aanduiding voor datum 4">
            <a:extLst>
              <a:ext uri="{FF2B5EF4-FFF2-40B4-BE49-F238E27FC236}">
                <a16:creationId xmlns:a16="http://schemas.microsoft.com/office/drawing/2014/main" id="{3F4354D3-12E5-4A28-891A-6403A370EB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C2E91D-CD01-45DF-93BB-362A2263477A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6" name="Tijdelijke aanduiding voor voettekst 5">
            <a:extLst>
              <a:ext uri="{FF2B5EF4-FFF2-40B4-BE49-F238E27FC236}">
                <a16:creationId xmlns:a16="http://schemas.microsoft.com/office/drawing/2014/main" id="{659BB859-D5F4-43C5-BF93-37C879A81DA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7" name="Tijdelijke aanduiding voor dianummer 6">
            <a:extLst>
              <a:ext uri="{FF2B5EF4-FFF2-40B4-BE49-F238E27FC236}">
                <a16:creationId xmlns:a16="http://schemas.microsoft.com/office/drawing/2014/main" id="{0F62711F-C952-40E3-9BA6-D075143C9B8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62B738-CA00-4B19-8CF7-D49115E2B424}" type="slidenum">
              <a:rPr lang="nl-NL" smtClean="0"/>
              <a:t>‹nr.›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852503895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en verticale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B8C8B152-0D34-4F3E-A82F-4A12433C02D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nl-NL"/>
              <a:t>Klik om stijl te bewerken</a:t>
            </a:r>
          </a:p>
        </p:txBody>
      </p:sp>
      <p:sp>
        <p:nvSpPr>
          <p:cNvPr id="3" name="Tijdelijke aanduiding voor verticale tekst 2">
            <a:extLst>
              <a:ext uri="{FF2B5EF4-FFF2-40B4-BE49-F238E27FC236}">
                <a16:creationId xmlns:a16="http://schemas.microsoft.com/office/drawing/2014/main" id="{C7570E4E-7A6A-47F7-BD77-CA1C98DBB21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nl-NL"/>
              <a:t>Klikken om de tekststijl van het model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2F44725F-1E33-4E0E-8D9D-2F65EBD7290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C2E91D-CD01-45DF-93BB-362A2263477A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A0E34A68-2C5E-4A58-B47B-258C4C733F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C1015F18-CC65-4ECB-8731-BFB6855C45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62B738-CA00-4B19-8CF7-D49115E2B424}" type="slidenum">
              <a:rPr lang="nl-NL" smtClean="0"/>
              <a:t>‹nr.›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2043122774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e titel en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e titel 1">
            <a:extLst>
              <a:ext uri="{FF2B5EF4-FFF2-40B4-BE49-F238E27FC236}">
                <a16:creationId xmlns:a16="http://schemas.microsoft.com/office/drawing/2014/main" id="{56B585FB-4463-4BC0-98DD-E259407394A8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  <a:prstGeom prst="rect">
            <a:avLst/>
          </a:prstGeom>
        </p:spPr>
        <p:txBody>
          <a:bodyPr vert="eaVert"/>
          <a:lstStyle/>
          <a:p>
            <a:r>
              <a:rPr lang="nl-NL"/>
              <a:t>Klik om stijl te bewerken</a:t>
            </a:r>
          </a:p>
        </p:txBody>
      </p:sp>
      <p:sp>
        <p:nvSpPr>
          <p:cNvPr id="3" name="Tijdelijke aanduiding voor verticale tekst 2">
            <a:extLst>
              <a:ext uri="{FF2B5EF4-FFF2-40B4-BE49-F238E27FC236}">
                <a16:creationId xmlns:a16="http://schemas.microsoft.com/office/drawing/2014/main" id="{AEC536C9-EF88-46B5-A52C-581263DB301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nl-NL"/>
              <a:t>Klikken om de tekststijl van het model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AFE8BE59-97E6-4083-869E-F1F0BA478C4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3C2E91D-CD01-45DF-93BB-362A2263477A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147A2E1F-D12A-4954-83F7-DB7BD81A23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26075287-9F67-40C7-83CD-60AAC021B6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62B738-CA00-4B19-8CF7-D49115E2B424}" type="slidenum">
              <a:rPr lang="nl-NL" smtClean="0"/>
              <a:t>‹nr.›</a:t>
            </a:fld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1278145464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Bullet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hthoek 48"/>
          <p:cNvSpPr/>
          <p:nvPr userDrawn="1"/>
        </p:nvSpPr>
        <p:spPr>
          <a:xfrm>
            <a:off x="8517965" y="-863088"/>
            <a:ext cx="3709295" cy="383819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920" err="1">
                <a:solidFill>
                  <a:schemeClr val="bg2"/>
                </a:solidFill>
              </a:rPr>
              <a:t>Dia</a:t>
            </a:r>
            <a:r>
              <a:rPr lang="en-US" sz="1920">
                <a:solidFill>
                  <a:schemeClr val="bg2"/>
                </a:solidFill>
              </a:rPr>
              <a:t> met</a:t>
            </a:r>
            <a:r>
              <a:rPr lang="en-US" sz="1920" baseline="0">
                <a:solidFill>
                  <a:schemeClr val="bg2"/>
                </a:solidFill>
              </a:rPr>
              <a:t> bullets</a:t>
            </a:r>
            <a:endParaRPr lang="en-US" sz="1920">
              <a:solidFill>
                <a:schemeClr val="bg2"/>
              </a:solidFill>
            </a:endParaRPr>
          </a:p>
        </p:txBody>
      </p:sp>
      <p:sp>
        <p:nvSpPr>
          <p:cNvPr id="14" name="Titel 4"/>
          <p:cNvSpPr>
            <a:spLocks noGrp="1"/>
          </p:cNvSpPr>
          <p:nvPr>
            <p:ph type="title"/>
          </p:nvPr>
        </p:nvSpPr>
        <p:spPr>
          <a:xfrm>
            <a:off x="719668" y="1413511"/>
            <a:ext cx="10785605" cy="636270"/>
          </a:xfrm>
          <a:prstGeom prst="rect">
            <a:avLst/>
          </a:prstGeom>
        </p:spPr>
        <p:txBody>
          <a:bodyPr lIns="0" tIns="0" rIns="0" bIns="0" anchor="b" anchorCtr="0">
            <a:normAutofit/>
          </a:bodyPr>
          <a:lstStyle>
            <a:lvl1pPr>
              <a:defRPr sz="2880" b="1" cap="all" spc="0" baseline="0">
                <a:solidFill>
                  <a:srgbClr val="002D6E"/>
                </a:solidFill>
                <a:latin typeface="+mj-lt"/>
              </a:defRPr>
            </a:lvl1pPr>
          </a:lstStyle>
          <a:p>
            <a:r>
              <a:rPr lang="nl-NL"/>
              <a:t>Klik om de stijl te bewerken</a:t>
            </a:r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quarter" idx="10" hasCustomPrompt="1"/>
          </p:nvPr>
        </p:nvSpPr>
        <p:spPr>
          <a:xfrm>
            <a:off x="719668" y="2049780"/>
            <a:ext cx="10752665" cy="4490086"/>
          </a:xfrm>
          <a:prstGeom prst="rect">
            <a:avLst/>
          </a:prstGeom>
        </p:spPr>
        <p:txBody>
          <a:bodyPr lIns="0" tIns="360000" rIns="0" bIns="0">
            <a:normAutofit/>
          </a:bodyPr>
          <a:lstStyle>
            <a:lvl1pPr>
              <a:lnSpc>
                <a:spcPct val="150000"/>
              </a:lnSpc>
              <a:defRPr spc="0" baseline="0"/>
            </a:lvl1pPr>
            <a:lvl2pPr>
              <a:lnSpc>
                <a:spcPct val="150000"/>
              </a:lnSpc>
              <a:defRPr spc="0" baseline="0"/>
            </a:lvl2pPr>
            <a:lvl3pPr>
              <a:lnSpc>
                <a:spcPct val="150000"/>
              </a:lnSpc>
              <a:defRPr spc="0" baseline="0"/>
            </a:lvl3pPr>
            <a:lvl4pPr>
              <a:lnSpc>
                <a:spcPct val="150000"/>
              </a:lnSpc>
              <a:defRPr spc="0" baseline="0"/>
            </a:lvl4pPr>
            <a:lvl5pPr>
              <a:lnSpc>
                <a:spcPct val="150000"/>
              </a:lnSpc>
              <a:defRPr spc="0" baseline="0"/>
            </a:lvl5pPr>
          </a:lstStyle>
          <a:p>
            <a:pPr lvl="0"/>
            <a:r>
              <a:rPr lang="nl-NL"/>
              <a:t>Klik om tekst in te voegen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</a:p>
        </p:txBody>
      </p:sp>
    </p:spTree>
    <p:extLst>
      <p:ext uri="{BB962C8B-B14F-4D97-AF65-F5344CB8AC3E}">
        <p14:creationId xmlns:p14="http://schemas.microsoft.com/office/powerpoint/2010/main" val="17424167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0.xml"/><Relationship Id="rId13" Type="http://schemas.openxmlformats.org/officeDocument/2006/relationships/theme" Target="../theme/theme2.xml"/><Relationship Id="rId18" Type="http://schemas.openxmlformats.org/officeDocument/2006/relationships/image" Target="../media/image10.png"/><Relationship Id="rId3" Type="http://schemas.openxmlformats.org/officeDocument/2006/relationships/slideLayout" Target="../slideLayouts/slideLayout15.xml"/><Relationship Id="rId21" Type="http://schemas.openxmlformats.org/officeDocument/2006/relationships/image" Target="../media/image13.png"/><Relationship Id="rId7" Type="http://schemas.openxmlformats.org/officeDocument/2006/relationships/slideLayout" Target="../slideLayouts/slideLayout19.xml"/><Relationship Id="rId12" Type="http://schemas.openxmlformats.org/officeDocument/2006/relationships/slideLayout" Target="../slideLayouts/slideLayout24.xml"/><Relationship Id="rId17" Type="http://schemas.openxmlformats.org/officeDocument/2006/relationships/image" Target="../media/image9.png"/><Relationship Id="rId2" Type="http://schemas.openxmlformats.org/officeDocument/2006/relationships/slideLayout" Target="../slideLayouts/slideLayout14.xml"/><Relationship Id="rId16" Type="http://schemas.openxmlformats.org/officeDocument/2006/relationships/image" Target="../media/image8.png"/><Relationship Id="rId20" Type="http://schemas.openxmlformats.org/officeDocument/2006/relationships/image" Target="../media/image12.png"/><Relationship Id="rId1" Type="http://schemas.openxmlformats.org/officeDocument/2006/relationships/slideLayout" Target="../slideLayouts/slideLayout13.xml"/><Relationship Id="rId6" Type="http://schemas.openxmlformats.org/officeDocument/2006/relationships/slideLayout" Target="../slideLayouts/slideLayout18.xml"/><Relationship Id="rId11" Type="http://schemas.openxmlformats.org/officeDocument/2006/relationships/slideLayout" Target="../slideLayouts/slideLayout23.xml"/><Relationship Id="rId5" Type="http://schemas.openxmlformats.org/officeDocument/2006/relationships/slideLayout" Target="../slideLayouts/slideLayout17.xml"/><Relationship Id="rId15" Type="http://schemas.openxmlformats.org/officeDocument/2006/relationships/image" Target="../media/image7.png"/><Relationship Id="rId10" Type="http://schemas.openxmlformats.org/officeDocument/2006/relationships/slideLayout" Target="../slideLayouts/slideLayout22.xml"/><Relationship Id="rId19" Type="http://schemas.openxmlformats.org/officeDocument/2006/relationships/image" Target="../media/image11.png"/><Relationship Id="rId4" Type="http://schemas.openxmlformats.org/officeDocument/2006/relationships/slideLayout" Target="../slideLayouts/slideLayout16.xml"/><Relationship Id="rId9" Type="http://schemas.openxmlformats.org/officeDocument/2006/relationships/slideLayout" Target="../slideLayouts/slideLayout21.xml"/><Relationship Id="rId14" Type="http://schemas.openxmlformats.org/officeDocument/2006/relationships/image" Target="../media/image6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titel 1"/>
          <p:cNvSpPr>
            <a:spLocks noGrp="1"/>
          </p:cNvSpPr>
          <p:nvPr>
            <p:ph type="title"/>
          </p:nvPr>
        </p:nvSpPr>
        <p:spPr>
          <a:xfrm>
            <a:off x="630000" y="1281950"/>
            <a:ext cx="10933200" cy="1069200"/>
          </a:xfrm>
          <a:prstGeom prst="rect">
            <a:avLst/>
          </a:prstGeom>
        </p:spPr>
        <p:txBody>
          <a:bodyPr vert="horz" lIns="0" tIns="0" rIns="0" bIns="0" rtlCol="0" anchor="t" anchorCtr="0">
            <a:normAutofit/>
          </a:bodyPr>
          <a:lstStyle/>
          <a:p>
            <a:r>
              <a:rPr lang="nl-NL" dirty="0"/>
              <a:t>Klik om de stijl te bewerken</a:t>
            </a:r>
          </a:p>
        </p:txBody>
      </p:sp>
      <p:sp>
        <p:nvSpPr>
          <p:cNvPr id="3" name="Tijdelijke aanduiding voor tekst 2"/>
          <p:cNvSpPr>
            <a:spLocks noGrp="1"/>
          </p:cNvSpPr>
          <p:nvPr>
            <p:ph type="body" idx="1"/>
          </p:nvPr>
        </p:nvSpPr>
        <p:spPr>
          <a:xfrm>
            <a:off x="630000" y="2349499"/>
            <a:ext cx="10933200" cy="3963600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nl-NL" dirty="0"/>
              <a:t>Tekststijl van het model bewerken</a:t>
            </a:r>
          </a:p>
          <a:p>
            <a:pPr lvl="1"/>
            <a:r>
              <a:rPr lang="nl-NL" dirty="0"/>
              <a:t>Tweede niveau</a:t>
            </a:r>
          </a:p>
          <a:p>
            <a:pPr lvl="2"/>
            <a:r>
              <a:rPr lang="nl-NL" dirty="0"/>
              <a:t>Derde niveau</a:t>
            </a:r>
          </a:p>
          <a:p>
            <a:pPr lvl="3"/>
            <a:r>
              <a:rPr lang="nl-NL" dirty="0"/>
              <a:t>Vierde niveau</a:t>
            </a:r>
          </a:p>
          <a:p>
            <a:pPr lvl="4"/>
            <a:r>
              <a:rPr lang="nl-NL" dirty="0"/>
              <a:t>Vijfde niveau</a:t>
            </a:r>
          </a:p>
          <a:p>
            <a:pPr lvl="5"/>
            <a:r>
              <a:rPr lang="nl-NL" dirty="0"/>
              <a:t>Zesde niveau</a:t>
            </a:r>
          </a:p>
          <a:p>
            <a:pPr lvl="6"/>
            <a:r>
              <a:rPr lang="nl-NL" dirty="0"/>
              <a:t>Zevende niveau</a:t>
            </a:r>
          </a:p>
          <a:p>
            <a:pPr lvl="7"/>
            <a:r>
              <a:rPr lang="nl-NL" dirty="0"/>
              <a:t>Achtste niveau</a:t>
            </a:r>
          </a:p>
          <a:p>
            <a:pPr lvl="8"/>
            <a:r>
              <a:rPr lang="nl-NL" dirty="0"/>
              <a:t>Negende niveau</a:t>
            </a:r>
          </a:p>
          <a:p>
            <a:pPr lvl="8"/>
            <a:endParaRPr lang="nl-NL" dirty="0"/>
          </a:p>
        </p:txBody>
      </p:sp>
      <p:sp>
        <p:nvSpPr>
          <p:cNvPr id="4" name="Tijdelijke aanduiding voor dianummer 3">
            <a:extLst>
              <a:ext uri="{FF2B5EF4-FFF2-40B4-BE49-F238E27FC236}">
                <a16:creationId xmlns:a16="http://schemas.microsoft.com/office/drawing/2014/main" id="{00C4A9ED-10BC-4655-9631-74B32DCB2A3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048400" y="6528572"/>
            <a:ext cx="511200" cy="183600"/>
          </a:xfrm>
          <a:prstGeom prst="rect">
            <a:avLst/>
          </a:prstGeom>
        </p:spPr>
        <p:txBody>
          <a:bodyPr vert="horz" lIns="0" tIns="0" rIns="0" bIns="0" rtlCol="0" anchor="b" anchorCtr="0"/>
          <a:lstStyle>
            <a:lvl1pPr algn="r">
              <a:defRPr sz="1200">
                <a:solidFill>
                  <a:schemeClr val="tx1"/>
                </a:solidFill>
              </a:defRPr>
            </a:lvl1pPr>
          </a:lstStyle>
          <a:p>
            <a:fld id="{6C93B359-CF0D-4389-949E-16A33FCBB3EC}" type="slidenum">
              <a:rPr lang="nl-NL" smtClean="0"/>
              <a:pPr/>
              <a:t>‹nr.›</a:t>
            </a:fld>
            <a:endParaRPr lang="nl-NL" dirty="0"/>
          </a:p>
        </p:txBody>
      </p:sp>
      <p:pic>
        <p:nvPicPr>
          <p:cNvPr id="6" name="Afbeelding 5">
            <a:extLst>
              <a:ext uri="{FF2B5EF4-FFF2-40B4-BE49-F238E27FC236}">
                <a16:creationId xmlns:a16="http://schemas.microsoft.com/office/drawing/2014/main" id="{1113A800-9FFB-4505-9B39-BBE671EBBBEA}"/>
              </a:ext>
            </a:extLst>
          </p:cNvPr>
          <p:cNvPicPr>
            <a:picLocks noChangeAspect="1"/>
          </p:cNvPicPr>
          <p:nvPr userDrawn="1"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10656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6557895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3600" b="0" kern="12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16800" indent="-316800" algn="l" defTabSz="914400" rtl="0" eaLnBrk="1" latinLnBrk="0" hangingPunct="1">
        <a:lnSpc>
          <a:spcPct val="90000"/>
        </a:lnSpc>
        <a:spcBef>
          <a:spcPts val="1200"/>
        </a:spcBef>
        <a:buClrTx/>
        <a:buSzPct val="100000"/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30000" indent="-316800" algn="l" defTabSz="914400" rtl="0" eaLnBrk="1" latinLnBrk="0" hangingPunct="1">
        <a:lnSpc>
          <a:spcPct val="90000"/>
        </a:lnSpc>
        <a:spcBef>
          <a:spcPts val="1000"/>
        </a:spcBef>
        <a:buClrTx/>
        <a:buFont typeface="Verdana" panose="020B060403050404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946800" indent="-316800" algn="l" defTabSz="914400" rtl="0" eaLnBrk="1" latinLnBrk="0" hangingPunct="1">
        <a:lnSpc>
          <a:spcPct val="90000"/>
        </a:lnSpc>
        <a:spcBef>
          <a:spcPts val="800"/>
        </a:spcBef>
        <a:buClrTx/>
        <a:buFont typeface="Wingdings" panose="05000000000000000000" pitchFamily="2" charset="2"/>
        <a:buChar char="§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260000" indent="-316800" algn="l" defTabSz="914400" rtl="0" eaLnBrk="1" latinLnBrk="0" hangingPunct="1">
        <a:lnSpc>
          <a:spcPct val="90000"/>
        </a:lnSpc>
        <a:spcBef>
          <a:spcPts val="600"/>
        </a:spcBef>
        <a:buClrTx/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576800" indent="-316800" algn="l" defTabSz="914400" rtl="0" eaLnBrk="1" latinLnBrk="0" hangingPunct="1">
        <a:lnSpc>
          <a:spcPct val="90000"/>
        </a:lnSpc>
        <a:spcBef>
          <a:spcPts val="600"/>
        </a:spcBef>
        <a:buClr>
          <a:schemeClr val="tx2"/>
        </a:buClr>
        <a:buFont typeface="Verdana" panose="020B0604030504040204" pitchFamily="34" charset="0"/>
        <a:buChar char="–"/>
        <a:defRPr sz="1600" kern="1200">
          <a:solidFill>
            <a:schemeClr val="tx2"/>
          </a:solidFill>
          <a:latin typeface="+mn-lt"/>
          <a:ea typeface="+mn-ea"/>
          <a:cs typeface="+mn-cs"/>
        </a:defRPr>
      </a:lvl5pPr>
      <a:lvl6pPr marL="1890000" indent="-316800" algn="l" defTabSz="914400" rtl="0" eaLnBrk="1" latinLnBrk="0" hangingPunct="1">
        <a:lnSpc>
          <a:spcPct val="90000"/>
        </a:lnSpc>
        <a:spcBef>
          <a:spcPts val="600"/>
        </a:spcBef>
        <a:buClr>
          <a:schemeClr val="tx1">
            <a:lumMod val="50000"/>
            <a:lumOff val="50000"/>
          </a:schemeClr>
        </a:buClr>
        <a:buFont typeface="Arial" panose="020B0604020202020204" pitchFamily="34" charset="0"/>
        <a:buChar char="•"/>
        <a:defRPr sz="1400" kern="1200">
          <a:solidFill>
            <a:schemeClr val="tx1">
              <a:lumMod val="50000"/>
              <a:lumOff val="50000"/>
            </a:schemeClr>
          </a:solidFill>
          <a:latin typeface="+mn-lt"/>
          <a:ea typeface="+mn-ea"/>
          <a:cs typeface="+mn-cs"/>
        </a:defRPr>
      </a:lvl6pPr>
      <a:lvl7pPr marL="72000" indent="-72000" algn="l" defTabSz="914400" rtl="0" eaLnBrk="1" latinLnBrk="0" hangingPunct="1">
        <a:lnSpc>
          <a:spcPct val="90000"/>
        </a:lnSpc>
        <a:spcBef>
          <a:spcPts val="600"/>
        </a:spcBef>
        <a:buClr>
          <a:schemeClr val="bg1"/>
        </a:buClr>
        <a:buSzPct val="25000"/>
        <a:buFont typeface="Verdana" panose="020B0604030504040204" pitchFamily="34" charset="0"/>
        <a:buChar char="'"/>
        <a:defRPr sz="1200" b="1" i="0" kern="1200">
          <a:solidFill>
            <a:schemeClr val="accent1"/>
          </a:solidFill>
          <a:latin typeface="+mn-lt"/>
          <a:ea typeface="+mn-ea"/>
          <a:cs typeface="+mn-cs"/>
        </a:defRPr>
      </a:lvl7pPr>
      <a:lvl8pPr marL="72000" indent="-72000" algn="l" defTabSz="914400" rtl="0" eaLnBrk="1" latinLnBrk="0" hangingPunct="1">
        <a:lnSpc>
          <a:spcPct val="90000"/>
        </a:lnSpc>
        <a:spcBef>
          <a:spcPts val="600"/>
        </a:spcBef>
        <a:buClr>
          <a:schemeClr val="bg1"/>
        </a:buClr>
        <a:buSzPct val="25000"/>
        <a:buFont typeface="Verdana" panose="020B0604030504040204" pitchFamily="34" charset="0"/>
        <a:buChar char="'"/>
        <a:defRPr sz="1200" i="0" kern="1200">
          <a:solidFill>
            <a:schemeClr val="tx1">
              <a:lumMod val="50000"/>
              <a:lumOff val="50000"/>
            </a:schemeClr>
          </a:solidFill>
          <a:latin typeface="+mn-lt"/>
          <a:ea typeface="+mn-ea"/>
          <a:cs typeface="+mn-cs"/>
        </a:defRPr>
      </a:lvl8pPr>
      <a:lvl9pPr marL="216000" indent="-144000" algn="l" defTabSz="914400" rtl="0" eaLnBrk="1" latinLnBrk="0" hangingPunct="1">
        <a:lnSpc>
          <a:spcPct val="90000"/>
        </a:lnSpc>
        <a:spcBef>
          <a:spcPts val="600"/>
        </a:spcBef>
        <a:buClr>
          <a:schemeClr val="tx1">
            <a:lumMod val="50000"/>
            <a:lumOff val="50000"/>
          </a:schemeClr>
        </a:buClr>
        <a:buFont typeface="Verdana" panose="020B0604030504040204" pitchFamily="34" charset="0"/>
        <a:buChar char="–"/>
        <a:defRPr sz="1200" i="0" kern="1200">
          <a:solidFill>
            <a:schemeClr val="tx1">
              <a:lumMod val="50000"/>
              <a:lumOff val="50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nl-N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>
          <p15:clr>
            <a:srgbClr val="F26B43"/>
          </p15:clr>
        </p15:guide>
        <p15:guide id="2" pos="3840">
          <p15:clr>
            <a:srgbClr val="F26B43"/>
          </p15:clr>
        </p15:guide>
      </p15:sldGuideLst>
    </p:ext>
  </p:extLst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jdelijke aanduiding voor tekst 2">
            <a:extLst>
              <a:ext uri="{FF2B5EF4-FFF2-40B4-BE49-F238E27FC236}">
                <a16:creationId xmlns:a16="http://schemas.microsoft.com/office/drawing/2014/main" id="{717C3F0D-6E42-42F4-9DAC-4AC9EFF7D90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l-NL"/>
              <a:t>Klikken om de tekststijl van het model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</a:p>
        </p:txBody>
      </p:sp>
      <p:sp>
        <p:nvSpPr>
          <p:cNvPr id="4" name="Tijdelijke aanduiding voor datum 3">
            <a:extLst>
              <a:ext uri="{FF2B5EF4-FFF2-40B4-BE49-F238E27FC236}">
                <a16:creationId xmlns:a16="http://schemas.microsoft.com/office/drawing/2014/main" id="{7141B830-2323-4A5A-9E27-15928F005188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3C2E91D-CD01-45DF-93BB-362A2263477A}" type="datetimeFigureOut">
              <a:rPr lang="nl-NL" smtClean="0"/>
              <a:t>15-9-2023</a:t>
            </a:fld>
            <a:endParaRPr lang="nl-NL"/>
          </a:p>
        </p:txBody>
      </p:sp>
      <p:sp>
        <p:nvSpPr>
          <p:cNvPr id="5" name="Tijdelijke aanduiding voor voettekst 4">
            <a:extLst>
              <a:ext uri="{FF2B5EF4-FFF2-40B4-BE49-F238E27FC236}">
                <a16:creationId xmlns:a16="http://schemas.microsoft.com/office/drawing/2014/main" id="{8652C9E6-1C5D-4280-B8FC-132EC0E0DD2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nl-NL"/>
          </a:p>
        </p:txBody>
      </p:sp>
      <p:sp>
        <p:nvSpPr>
          <p:cNvPr id="6" name="Tijdelijke aanduiding voor dianummer 5">
            <a:extLst>
              <a:ext uri="{FF2B5EF4-FFF2-40B4-BE49-F238E27FC236}">
                <a16:creationId xmlns:a16="http://schemas.microsoft.com/office/drawing/2014/main" id="{C8E60A93-185A-46D6-876D-ACBDABE01D6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362B738-CA00-4B19-8CF7-D49115E2B424}" type="slidenum">
              <a:rPr lang="nl-NL" smtClean="0"/>
              <a:t>‹nr.›</a:t>
            </a:fld>
            <a:endParaRPr lang="nl-NL"/>
          </a:p>
        </p:txBody>
      </p:sp>
      <p:pic>
        <p:nvPicPr>
          <p:cNvPr id="8" name="Afbeelding 7">
            <a:extLst>
              <a:ext uri="{FF2B5EF4-FFF2-40B4-BE49-F238E27FC236}">
                <a16:creationId xmlns:a16="http://schemas.microsoft.com/office/drawing/2014/main" id="{BF6B7578-2C97-4896-B38B-BEB210D2C433}"/>
              </a:ext>
            </a:extLst>
          </p:cNvPr>
          <p:cNvPicPr>
            <a:picLocks noChangeAspect="1"/>
          </p:cNvPicPr>
          <p:nvPr userDrawn="1"/>
        </p:nvPicPr>
        <p:blipFill>
          <a:blip r:embed="rId14"/>
          <a:stretch>
            <a:fillRect/>
          </a:stretch>
        </p:blipFill>
        <p:spPr>
          <a:xfrm>
            <a:off x="2698" y="1"/>
            <a:ext cx="1721792" cy="1016950"/>
          </a:xfrm>
          <a:prstGeom prst="rect">
            <a:avLst/>
          </a:prstGeom>
        </p:spPr>
      </p:pic>
      <p:pic>
        <p:nvPicPr>
          <p:cNvPr id="9" name="Afbeelding 8">
            <a:extLst>
              <a:ext uri="{FF2B5EF4-FFF2-40B4-BE49-F238E27FC236}">
                <a16:creationId xmlns:a16="http://schemas.microsoft.com/office/drawing/2014/main" id="{047B54F2-B4DB-4CD2-88B4-B024BEA8818A}"/>
              </a:ext>
            </a:extLst>
          </p:cNvPr>
          <p:cNvPicPr>
            <a:picLocks noChangeAspect="1"/>
          </p:cNvPicPr>
          <p:nvPr userDrawn="1"/>
        </p:nvPicPr>
        <p:blipFill>
          <a:blip r:embed="rId15"/>
          <a:stretch>
            <a:fillRect/>
          </a:stretch>
        </p:blipFill>
        <p:spPr>
          <a:xfrm>
            <a:off x="10306286" y="0"/>
            <a:ext cx="1885714" cy="1123810"/>
          </a:xfrm>
          <a:prstGeom prst="rect">
            <a:avLst/>
          </a:prstGeom>
        </p:spPr>
      </p:pic>
      <p:pic>
        <p:nvPicPr>
          <p:cNvPr id="13" name="Afbeelding 12">
            <a:extLst>
              <a:ext uri="{FF2B5EF4-FFF2-40B4-BE49-F238E27FC236}">
                <a16:creationId xmlns:a16="http://schemas.microsoft.com/office/drawing/2014/main" id="{7E0C0502-A4F6-4E2E-AE4D-9250904794EA}"/>
              </a:ext>
            </a:extLst>
          </p:cNvPr>
          <p:cNvPicPr>
            <a:picLocks noChangeAspect="1"/>
          </p:cNvPicPr>
          <p:nvPr userDrawn="1"/>
        </p:nvPicPr>
        <p:blipFill>
          <a:blip r:embed="rId16"/>
          <a:stretch>
            <a:fillRect/>
          </a:stretch>
        </p:blipFill>
        <p:spPr>
          <a:xfrm>
            <a:off x="8751476" y="681037"/>
            <a:ext cx="1423392" cy="305462"/>
          </a:xfrm>
          <a:prstGeom prst="rect">
            <a:avLst/>
          </a:prstGeom>
        </p:spPr>
      </p:pic>
      <p:pic>
        <p:nvPicPr>
          <p:cNvPr id="2" name="Afbeelding 1">
            <a:extLst>
              <a:ext uri="{FF2B5EF4-FFF2-40B4-BE49-F238E27FC236}">
                <a16:creationId xmlns:a16="http://schemas.microsoft.com/office/drawing/2014/main" id="{A0D949EB-228F-4A1B-970C-30AE14D6B8EA}"/>
              </a:ext>
            </a:extLst>
          </p:cNvPr>
          <p:cNvPicPr>
            <a:picLocks noChangeAspect="1"/>
          </p:cNvPicPr>
          <p:nvPr userDrawn="1"/>
        </p:nvPicPr>
        <p:blipFill>
          <a:blip r:embed="rId17"/>
          <a:stretch>
            <a:fillRect/>
          </a:stretch>
        </p:blipFill>
        <p:spPr>
          <a:xfrm>
            <a:off x="8721852" y="-6465"/>
            <a:ext cx="1584434" cy="514941"/>
          </a:xfrm>
          <a:prstGeom prst="rect">
            <a:avLst/>
          </a:prstGeom>
        </p:spPr>
      </p:pic>
      <p:pic>
        <p:nvPicPr>
          <p:cNvPr id="7" name="Afbeelding 6">
            <a:extLst>
              <a:ext uri="{FF2B5EF4-FFF2-40B4-BE49-F238E27FC236}">
                <a16:creationId xmlns:a16="http://schemas.microsoft.com/office/drawing/2014/main" id="{712A3E83-7CDC-4705-ADD6-C35B5A63585C}"/>
              </a:ext>
            </a:extLst>
          </p:cNvPr>
          <p:cNvPicPr>
            <a:picLocks noChangeAspect="1"/>
          </p:cNvPicPr>
          <p:nvPr userDrawn="1"/>
        </p:nvPicPr>
        <p:blipFill>
          <a:blip r:embed="rId18"/>
          <a:stretch>
            <a:fillRect/>
          </a:stretch>
        </p:blipFill>
        <p:spPr>
          <a:xfrm>
            <a:off x="4672607" y="136525"/>
            <a:ext cx="1303921" cy="233887"/>
          </a:xfrm>
          <a:prstGeom prst="rect">
            <a:avLst/>
          </a:prstGeom>
        </p:spPr>
      </p:pic>
      <p:pic>
        <p:nvPicPr>
          <p:cNvPr id="11" name="Afbeelding 10">
            <a:extLst>
              <a:ext uri="{FF2B5EF4-FFF2-40B4-BE49-F238E27FC236}">
                <a16:creationId xmlns:a16="http://schemas.microsoft.com/office/drawing/2014/main" id="{7B77CD3A-AED0-4387-8447-8CB0976D2FCF}"/>
              </a:ext>
            </a:extLst>
          </p:cNvPr>
          <p:cNvPicPr>
            <a:picLocks noChangeAspect="1"/>
          </p:cNvPicPr>
          <p:nvPr userDrawn="1"/>
        </p:nvPicPr>
        <p:blipFill>
          <a:blip r:embed="rId19"/>
          <a:stretch>
            <a:fillRect/>
          </a:stretch>
        </p:blipFill>
        <p:spPr>
          <a:xfrm>
            <a:off x="5020424" y="424400"/>
            <a:ext cx="513273" cy="513273"/>
          </a:xfrm>
          <a:prstGeom prst="rect">
            <a:avLst/>
          </a:prstGeom>
        </p:spPr>
      </p:pic>
      <p:pic>
        <p:nvPicPr>
          <p:cNvPr id="10" name="Afbeelding 9">
            <a:extLst>
              <a:ext uri="{FF2B5EF4-FFF2-40B4-BE49-F238E27FC236}">
                <a16:creationId xmlns:a16="http://schemas.microsoft.com/office/drawing/2014/main" id="{854AECD3-A95C-4D80-B421-9E4579D5F443}"/>
              </a:ext>
            </a:extLst>
          </p:cNvPr>
          <p:cNvPicPr>
            <a:picLocks noChangeAspect="1"/>
          </p:cNvPicPr>
          <p:nvPr userDrawn="1"/>
        </p:nvPicPr>
        <p:blipFill>
          <a:blip r:embed="rId20"/>
          <a:stretch>
            <a:fillRect/>
          </a:stretch>
        </p:blipFill>
        <p:spPr>
          <a:xfrm>
            <a:off x="6011915" y="219437"/>
            <a:ext cx="1235496" cy="718235"/>
          </a:xfrm>
          <a:prstGeom prst="rect">
            <a:avLst/>
          </a:prstGeom>
        </p:spPr>
      </p:pic>
      <p:pic>
        <p:nvPicPr>
          <p:cNvPr id="16" name="Afbeelding 15">
            <a:extLst>
              <a:ext uri="{FF2B5EF4-FFF2-40B4-BE49-F238E27FC236}">
                <a16:creationId xmlns:a16="http://schemas.microsoft.com/office/drawing/2014/main" id="{9604051B-D4C6-4AB2-A85B-BADB6D616AB8}"/>
              </a:ext>
            </a:extLst>
          </p:cNvPr>
          <p:cNvPicPr>
            <a:picLocks noChangeAspect="1"/>
          </p:cNvPicPr>
          <p:nvPr userDrawn="1"/>
        </p:nvPicPr>
        <p:blipFill>
          <a:blip r:embed="rId21"/>
          <a:stretch>
            <a:fillRect/>
          </a:stretch>
        </p:blipFill>
        <p:spPr>
          <a:xfrm>
            <a:off x="7118131" y="219437"/>
            <a:ext cx="1473848" cy="4343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59200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9" r:id="rId1"/>
    <p:sldLayoutId id="2147483690" r:id="rId2"/>
    <p:sldLayoutId id="2147483691" r:id="rId3"/>
    <p:sldLayoutId id="2147483692" r:id="rId4"/>
    <p:sldLayoutId id="2147483693" r:id="rId5"/>
    <p:sldLayoutId id="2147483694" r:id="rId6"/>
    <p:sldLayoutId id="2147483695" r:id="rId7"/>
    <p:sldLayoutId id="2147483696" r:id="rId8"/>
    <p:sldLayoutId id="2147483697" r:id="rId9"/>
    <p:sldLayoutId id="2147483698" r:id="rId10"/>
    <p:sldLayoutId id="2147483699" r:id="rId11"/>
    <p:sldLayoutId id="214748370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nl-N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1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17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2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4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4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4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eg"/><Relationship Id="rId1" Type="http://schemas.openxmlformats.org/officeDocument/2006/relationships/slideLayout" Target="../slideLayouts/slideLayout24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7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29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4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14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14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14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39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14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44.png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50.png"/><Relationship Id="rId3" Type="http://schemas.openxmlformats.org/officeDocument/2006/relationships/image" Target="../media/image45.png"/><Relationship Id="rId7" Type="http://schemas.openxmlformats.org/officeDocument/2006/relationships/image" Target="../media/image49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48.png"/><Relationship Id="rId5" Type="http://schemas.openxmlformats.org/officeDocument/2006/relationships/image" Target="../media/image47.png"/><Relationship Id="rId4" Type="http://schemas.openxmlformats.org/officeDocument/2006/relationships/image" Target="../media/image46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4.xml"/><Relationship Id="rId5" Type="http://schemas.openxmlformats.org/officeDocument/2006/relationships/image" Target="../media/image53.png"/><Relationship Id="rId4" Type="http://schemas.openxmlformats.org/officeDocument/2006/relationships/image" Target="../media/image52.png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4.png"/><Relationship Id="rId1" Type="http://schemas.openxmlformats.org/officeDocument/2006/relationships/slideLayout" Target="../slideLayouts/slideLayout14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56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59.png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14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eg"/><Relationship Id="rId2" Type="http://schemas.openxmlformats.org/officeDocument/2006/relationships/image" Target="../media/image61.jpeg"/><Relationship Id="rId1" Type="http://schemas.openxmlformats.org/officeDocument/2006/relationships/slideLayout" Target="../slideLayouts/slideLayout14.xml"/><Relationship Id="rId5" Type="http://schemas.openxmlformats.org/officeDocument/2006/relationships/image" Target="../media/image64.jpeg"/><Relationship Id="rId4" Type="http://schemas.openxmlformats.org/officeDocument/2006/relationships/image" Target="../media/image63.jpe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jpeg"/><Relationship Id="rId2" Type="http://schemas.openxmlformats.org/officeDocument/2006/relationships/image" Target="../media/image65.png"/><Relationship Id="rId1" Type="http://schemas.openxmlformats.org/officeDocument/2006/relationships/slideLayout" Target="../slideLayouts/slideLayout14.xml"/></Relationships>
</file>

<file path=ppt/slides/_rels/slide30.xml.rels><?xml version="1.0" encoding="UTF-8" standalone="yes"?>
<Relationships xmlns="http://schemas.openxmlformats.org/package/2006/relationships"><Relationship Id="rId3" Type="http://schemas.microsoft.com/office/2007/relationships/media" Target="../media/media2.mp4"/><Relationship Id="rId7" Type="http://schemas.openxmlformats.org/officeDocument/2006/relationships/image" Target="../media/image68.png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image" Target="../media/image67.png"/><Relationship Id="rId5" Type="http://schemas.openxmlformats.org/officeDocument/2006/relationships/slideLayout" Target="../slideLayouts/slideLayout21.xml"/><Relationship Id="rId4" Type="http://schemas.openxmlformats.org/officeDocument/2006/relationships/video" Target="../media/media2.mp4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4.xml"/><Relationship Id="rId5" Type="http://schemas.openxmlformats.org/officeDocument/2006/relationships/image" Target="../media/image71.png"/><Relationship Id="rId4" Type="http://schemas.openxmlformats.org/officeDocument/2006/relationships/image" Target="../media/image70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3.png"/><Relationship Id="rId2" Type="http://schemas.openxmlformats.org/officeDocument/2006/relationships/image" Target="../media/image72.png"/><Relationship Id="rId1" Type="http://schemas.openxmlformats.org/officeDocument/2006/relationships/slideLayout" Target="../slideLayouts/slideLayout14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png"/><Relationship Id="rId2" Type="http://schemas.openxmlformats.org/officeDocument/2006/relationships/image" Target="../media/image74.png"/><Relationship Id="rId1" Type="http://schemas.openxmlformats.org/officeDocument/2006/relationships/slideLayout" Target="../slideLayouts/slideLayout14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77.pn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80.png"/><Relationship Id="rId5" Type="http://schemas.openxmlformats.org/officeDocument/2006/relationships/image" Target="../media/image79.png"/><Relationship Id="rId4" Type="http://schemas.openxmlformats.org/officeDocument/2006/relationships/image" Target="../media/image78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1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4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2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4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png"/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19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6.png"/><Relationship Id="rId2" Type="http://schemas.openxmlformats.org/officeDocument/2006/relationships/image" Target="../media/image85.png"/><Relationship Id="rId1" Type="http://schemas.openxmlformats.org/officeDocument/2006/relationships/slideLayout" Target="../slideLayouts/slideLayout19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7.png"/><Relationship Id="rId1" Type="http://schemas.openxmlformats.org/officeDocument/2006/relationships/slideLayout" Target="../slideLayouts/slideLayout19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8.png"/><Relationship Id="rId1" Type="http://schemas.openxmlformats.org/officeDocument/2006/relationships/slideLayout" Target="../slideLayouts/slideLayout19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9.png"/><Relationship Id="rId1" Type="http://schemas.openxmlformats.org/officeDocument/2006/relationships/slideLayout" Target="../slideLayouts/slideLayout19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4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DDC2C517-E7DB-4617-B481-3C8E1E87CA2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573362"/>
            <a:ext cx="9144000" cy="2387600"/>
          </a:xfrm>
          <a:prstGeom prst="rect">
            <a:avLst/>
          </a:prstGeom>
        </p:spPr>
        <p:txBody>
          <a:bodyPr anchor="t"/>
          <a:lstStyle/>
          <a:p>
            <a:pPr algn="ctr"/>
            <a:r>
              <a:rPr lang="nl-NL" b="1" dirty="0">
                <a:solidFill>
                  <a:srgbClr val="0070C0"/>
                </a:solidFill>
                <a:latin typeface="+mn-lt"/>
              </a:rPr>
              <a:t>Flexibele kribben </a:t>
            </a:r>
            <a:br>
              <a:rPr lang="nl-NL" b="1" dirty="0">
                <a:solidFill>
                  <a:srgbClr val="0070C0"/>
                </a:solidFill>
                <a:latin typeface="+mn-lt"/>
              </a:rPr>
            </a:br>
            <a:r>
              <a:rPr lang="nl-NL" b="1" dirty="0">
                <a:solidFill>
                  <a:srgbClr val="0070C0"/>
                </a:solidFill>
                <a:latin typeface="+mn-lt"/>
              </a:rPr>
              <a:t>Van innovatie naar toepassing</a:t>
            </a:r>
          </a:p>
        </p:txBody>
      </p:sp>
      <p:sp>
        <p:nvSpPr>
          <p:cNvPr id="3" name="Ondertitel 2">
            <a:extLst>
              <a:ext uri="{FF2B5EF4-FFF2-40B4-BE49-F238E27FC236}">
                <a16:creationId xmlns:a16="http://schemas.microsoft.com/office/drawing/2014/main" id="{F4082A15-1E4C-464E-A68A-D418A04B58B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2767162"/>
            <a:ext cx="9144000" cy="1655762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nl-NL" b="1" dirty="0">
              <a:solidFill>
                <a:srgbClr val="0070C0"/>
              </a:solidFill>
            </a:endParaRPr>
          </a:p>
          <a:p>
            <a:r>
              <a:rPr lang="nl-NL" b="1" dirty="0">
                <a:solidFill>
                  <a:srgbClr val="0070C0"/>
                </a:solidFill>
              </a:rPr>
              <a:t>Yuri Wolf, Rijkswaterstaat</a:t>
            </a:r>
          </a:p>
          <a:p>
            <a:r>
              <a:rPr lang="nl-NL" b="1" dirty="0">
                <a:solidFill>
                  <a:srgbClr val="0070C0"/>
                </a:solidFill>
              </a:rPr>
              <a:t>Bas Reedijk, Bam</a:t>
            </a:r>
          </a:p>
        </p:txBody>
      </p:sp>
    </p:spTree>
    <p:extLst>
      <p:ext uri="{BB962C8B-B14F-4D97-AF65-F5344CB8AC3E}">
        <p14:creationId xmlns:p14="http://schemas.microsoft.com/office/powerpoint/2010/main" val="8781410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F5945DE-4858-4E17-AAF9-14BB00C5DBC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3309" y="1303928"/>
            <a:ext cx="10515600" cy="1325563"/>
          </a:xfrm>
        </p:spPr>
        <p:txBody>
          <a:bodyPr/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Aanleiding / doel</a:t>
            </a: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71D3BE85-0C9D-4B34-9385-085427DE706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7807" y="2236686"/>
            <a:ext cx="10515600" cy="4351338"/>
          </a:xfrm>
        </p:spPr>
        <p:txBody>
          <a:bodyPr/>
          <a:lstStyle/>
          <a:p>
            <a:r>
              <a:rPr lang="nl-NL" sz="2400" dirty="0"/>
              <a:t>Onderhoud van rivier en riviergebied centraal</a:t>
            </a:r>
          </a:p>
          <a:p>
            <a:r>
              <a:rPr lang="nl-NL" sz="2400" dirty="0"/>
              <a:t>Reductie onderhoudskosten met een ambitie van 40%</a:t>
            </a:r>
          </a:p>
          <a:p>
            <a:r>
              <a:rPr lang="nl-NL" sz="2400" dirty="0"/>
              <a:t>Lagere life </a:t>
            </a:r>
            <a:r>
              <a:rPr lang="nl-NL" sz="2400" dirty="0" err="1"/>
              <a:t>cycle</a:t>
            </a:r>
            <a:r>
              <a:rPr lang="nl-NL" sz="2400" dirty="0"/>
              <a:t> </a:t>
            </a:r>
            <a:r>
              <a:rPr lang="nl-NL" sz="2400" dirty="0" err="1"/>
              <a:t>costs</a:t>
            </a:r>
            <a:r>
              <a:rPr lang="nl-NL" sz="2400" dirty="0"/>
              <a:t> en duurzamer</a:t>
            </a:r>
          </a:p>
          <a:p>
            <a:r>
              <a:rPr lang="nl-NL" sz="2400" dirty="0"/>
              <a:t>Innovatie, ketenaanpak, delen van kennis, </a:t>
            </a:r>
          </a:p>
          <a:p>
            <a:r>
              <a:rPr lang="nl-NL" sz="2400" dirty="0"/>
              <a:t>Innovatie voor geheel NL en voor export</a:t>
            </a:r>
          </a:p>
          <a:p>
            <a:r>
              <a:rPr lang="nl-NL" sz="2400" dirty="0"/>
              <a:t>Positief imago</a:t>
            </a:r>
          </a:p>
          <a:p>
            <a:endParaRPr lang="nl-NL" dirty="0"/>
          </a:p>
          <a:p>
            <a:endParaRPr lang="nl-NL" dirty="0"/>
          </a:p>
        </p:txBody>
      </p:sp>
      <p:pic>
        <p:nvPicPr>
          <p:cNvPr id="4" name="Afbeelding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68756" y="4472645"/>
            <a:ext cx="4036134" cy="23853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7894971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EE3C43E-5C12-48D3-9671-AE4C5CAA7E1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18168" y="1208806"/>
            <a:ext cx="10515600" cy="1325563"/>
          </a:xfrm>
        </p:spPr>
        <p:txBody>
          <a:bodyPr>
            <a:normAutofit/>
          </a:bodyPr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Belangen</a:t>
            </a: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AD91FE07-84C1-4310-8967-BFA8DB568BB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92786" y="1436986"/>
            <a:ext cx="6999214" cy="5421014"/>
          </a:xfrm>
        </p:spPr>
        <p:txBody>
          <a:bodyPr>
            <a:normAutofit fontScale="85000" lnSpcReduction="20000"/>
          </a:bodyPr>
          <a:lstStyle/>
          <a:p>
            <a:pPr fontAlgn="base"/>
            <a:r>
              <a:rPr lang="nl-NL"/>
              <a:t>Geld verdienen met positieve business cases</a:t>
            </a:r>
          </a:p>
          <a:p>
            <a:pPr fontAlgn="base"/>
            <a:r>
              <a:rPr lang="nl-NL"/>
              <a:t>Ruimte om innovatie te testen</a:t>
            </a:r>
          </a:p>
          <a:p>
            <a:pPr fontAlgn="base"/>
            <a:r>
              <a:rPr lang="nl-NL"/>
              <a:t>Product ontwikkeling die elders kan worden verkocht</a:t>
            </a:r>
          </a:p>
          <a:p>
            <a:pPr fontAlgn="base"/>
            <a:r>
              <a:rPr lang="nl-NL"/>
              <a:t>De opdracht groter maken met verbeter en investeringsvoorstellen</a:t>
            </a:r>
          </a:p>
          <a:p>
            <a:pPr fontAlgn="base"/>
            <a:r>
              <a:rPr lang="nl-NL"/>
              <a:t>Het krijgen van deskundige ondersteuning</a:t>
            </a:r>
          </a:p>
          <a:p>
            <a:pPr fontAlgn="base"/>
            <a:r>
              <a:rPr lang="nl-NL"/>
              <a:t>Lagere beheerskosten</a:t>
            </a:r>
          </a:p>
          <a:p>
            <a:pPr fontAlgn="base"/>
            <a:r>
              <a:rPr lang="nl-NL"/>
              <a:t>Ontwikkeling samenwerking met markt/ allianties</a:t>
            </a:r>
          </a:p>
          <a:p>
            <a:pPr fontAlgn="base"/>
            <a:r>
              <a:rPr lang="nl-NL"/>
              <a:t>Betere focus op beheer</a:t>
            </a:r>
          </a:p>
          <a:p>
            <a:pPr fontAlgn="base"/>
            <a:r>
              <a:rPr lang="nl-NL"/>
              <a:t>SSRS in praktijk</a:t>
            </a:r>
          </a:p>
          <a:p>
            <a:pPr fontAlgn="base"/>
            <a:r>
              <a:rPr lang="nl-NL">
                <a:effectLst/>
              </a:rPr>
              <a:t>Minder hinder</a:t>
            </a:r>
          </a:p>
          <a:p>
            <a:pPr fontAlgn="base"/>
            <a:r>
              <a:rPr lang="nl-NL">
                <a:effectLst/>
              </a:rPr>
              <a:t>Mooie, schone rivier</a:t>
            </a:r>
          </a:p>
          <a:p>
            <a:pPr fontAlgn="base"/>
            <a:r>
              <a:rPr lang="nl-NL">
                <a:effectLst/>
              </a:rPr>
              <a:t>Meer natuurwaarde</a:t>
            </a:r>
          </a:p>
          <a:p>
            <a:pPr fontAlgn="base"/>
            <a:r>
              <a:rPr lang="nl-NL">
                <a:effectLst/>
              </a:rPr>
              <a:t>Betere doorvaart</a:t>
            </a:r>
          </a:p>
          <a:p>
            <a:pPr fontAlgn="base"/>
            <a:endParaRPr lang="nl-NL"/>
          </a:p>
          <a:p>
            <a:endParaRPr lang="nl-NL"/>
          </a:p>
        </p:txBody>
      </p:sp>
      <p:sp>
        <p:nvSpPr>
          <p:cNvPr id="4" name="Tekstvak 3">
            <a:extLst>
              <a:ext uri="{FF2B5EF4-FFF2-40B4-BE49-F238E27FC236}">
                <a16:creationId xmlns:a16="http://schemas.microsoft.com/office/drawing/2014/main" id="{9F5079C2-BB0F-40B9-BECB-277C34FB0864}"/>
              </a:ext>
            </a:extLst>
          </p:cNvPr>
          <p:cNvSpPr txBox="1"/>
          <p:nvPr/>
        </p:nvSpPr>
        <p:spPr>
          <a:xfrm>
            <a:off x="2908269" y="1340912"/>
            <a:ext cx="2667699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Opdrachtnemer: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Opdrachtgever: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24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Gebruikers:</a:t>
            </a:r>
          </a:p>
        </p:txBody>
      </p:sp>
    </p:spTree>
    <p:extLst>
      <p:ext uri="{BB962C8B-B14F-4D97-AF65-F5344CB8AC3E}">
        <p14:creationId xmlns:p14="http://schemas.microsoft.com/office/powerpoint/2010/main" val="140215706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E562B141-1434-4F3D-85B1-F38403DD19D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74376" y="960060"/>
            <a:ext cx="10515600" cy="1325563"/>
          </a:xfrm>
        </p:spPr>
        <p:txBody>
          <a:bodyPr>
            <a:normAutofit/>
          </a:bodyPr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Het concept van Flexibele Kribben</a:t>
            </a: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0456BB77-F3C2-4925-852C-930A0A762C6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675106" y="1735499"/>
            <a:ext cx="9516894" cy="4933394"/>
          </a:xfrm>
        </p:spPr>
        <p:txBody>
          <a:bodyPr>
            <a:normAutofit fontScale="85000" lnSpcReduction="10000"/>
          </a:bodyPr>
          <a:lstStyle/>
          <a:p>
            <a:pPr marL="0" indent="0">
              <a:spcBef>
                <a:spcPts val="0"/>
              </a:spcBef>
              <a:buNone/>
            </a:pPr>
            <a:r>
              <a:rPr lang="nl-NL" dirty="0"/>
              <a:t>Sedimentsturing en reductie onderhoudskosten</a:t>
            </a:r>
          </a:p>
          <a:p>
            <a:pPr>
              <a:spcBef>
                <a:spcPts val="0"/>
              </a:spcBef>
            </a:pPr>
            <a:endParaRPr lang="nl-NL" dirty="0"/>
          </a:p>
          <a:p>
            <a:pPr marL="0" indent="0">
              <a:spcBef>
                <a:spcPts val="0"/>
              </a:spcBef>
              <a:buNone/>
            </a:pPr>
            <a:r>
              <a:rPr lang="nl-NL" dirty="0"/>
              <a:t>Vaargeul op diepte houden, ijsvorming tegengaan</a:t>
            </a:r>
          </a:p>
          <a:p>
            <a:pPr>
              <a:spcBef>
                <a:spcPts val="0"/>
              </a:spcBef>
            </a:pPr>
            <a:endParaRPr lang="nl-NL" dirty="0"/>
          </a:p>
          <a:p>
            <a:pPr>
              <a:lnSpc>
                <a:spcPct val="120000"/>
              </a:lnSpc>
              <a:spcBef>
                <a:spcPts val="0"/>
              </a:spcBef>
            </a:pPr>
            <a:r>
              <a:rPr lang="nl-NL" dirty="0"/>
              <a:t>Huidige kribben zijn traditionele dichte constructies:</a:t>
            </a:r>
          </a:p>
          <a:p>
            <a:pPr>
              <a:lnSpc>
                <a:spcPct val="120000"/>
              </a:lnSpc>
              <a:spcBef>
                <a:spcPts val="0"/>
              </a:spcBef>
            </a:pPr>
            <a:r>
              <a:rPr lang="nl-NL" dirty="0"/>
              <a:t>Vele materialen en aansluitingen en overgangen, </a:t>
            </a:r>
          </a:p>
          <a:p>
            <a:pPr marL="0" indent="0">
              <a:lnSpc>
                <a:spcPct val="120000"/>
              </a:lnSpc>
              <a:spcBef>
                <a:spcPts val="0"/>
              </a:spcBef>
              <a:buNone/>
            </a:pPr>
            <a:r>
              <a:rPr lang="nl-NL" sz="2200" dirty="0"/>
              <a:t>     kraagstukken, breuksteen, zetsteen, zand, geotextiel, perkoenpalen, schotten</a:t>
            </a:r>
          </a:p>
          <a:p>
            <a:pPr>
              <a:lnSpc>
                <a:spcPct val="120000"/>
              </a:lnSpc>
              <a:spcBef>
                <a:spcPts val="0"/>
              </a:spcBef>
            </a:pPr>
            <a:r>
              <a:rPr lang="nl-NL" dirty="0"/>
              <a:t>Klimaatverandering, rivierbodemdaling, grotere scheepvaart </a:t>
            </a:r>
          </a:p>
          <a:p>
            <a:pPr>
              <a:lnSpc>
                <a:spcPct val="120000"/>
              </a:lnSpc>
              <a:spcBef>
                <a:spcPts val="0"/>
              </a:spcBef>
            </a:pPr>
            <a:r>
              <a:rPr lang="nl-NL" dirty="0"/>
              <a:t>Meer onderhoud en grote aanpassingen nodig</a:t>
            </a:r>
          </a:p>
          <a:p>
            <a:pPr>
              <a:lnSpc>
                <a:spcPct val="120000"/>
              </a:lnSpc>
              <a:spcBef>
                <a:spcPts val="0"/>
              </a:spcBef>
            </a:pPr>
            <a:r>
              <a:rPr lang="nl-NL" dirty="0"/>
              <a:t>Huidige kribben veroorzaken grote ontgrondingskuilen en kribvlammen; ondieptes, tussen de kribben in </a:t>
            </a:r>
          </a:p>
          <a:p>
            <a:pPr>
              <a:spcBef>
                <a:spcPts val="0"/>
              </a:spcBef>
            </a:pPr>
            <a:endParaRPr lang="nl-NL" dirty="0"/>
          </a:p>
          <a:p>
            <a:pPr marL="0" indent="0">
              <a:spcBef>
                <a:spcPts val="0"/>
              </a:spcBef>
              <a:buNone/>
            </a:pPr>
            <a:r>
              <a:rPr lang="nl-NL" dirty="0"/>
              <a:t>Flexibele Kribben met maar 1 materiaal, Xstream, robuust, makkelijk aan te passen, minder lokale sedimentatie in de vaargeul, minder onderhoud</a:t>
            </a:r>
          </a:p>
        </p:txBody>
      </p:sp>
      <p:sp>
        <p:nvSpPr>
          <p:cNvPr id="4" name="Tekstvak 3">
            <a:extLst>
              <a:ext uri="{FF2B5EF4-FFF2-40B4-BE49-F238E27FC236}">
                <a16:creationId xmlns:a16="http://schemas.microsoft.com/office/drawing/2014/main" id="{07779F4E-C714-4FC9-9447-77E3E63C1B7A}"/>
              </a:ext>
            </a:extLst>
          </p:cNvPr>
          <p:cNvSpPr txBox="1"/>
          <p:nvPr/>
        </p:nvSpPr>
        <p:spPr>
          <a:xfrm>
            <a:off x="574376" y="1785487"/>
            <a:ext cx="2323182" cy="450399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Vraag:</a:t>
            </a: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Functie kribben:</a:t>
            </a: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Idee:</a:t>
            </a: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7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Dus:	</a:t>
            </a:r>
          </a:p>
        </p:txBody>
      </p:sp>
    </p:spTree>
    <p:extLst>
      <p:ext uri="{BB962C8B-B14F-4D97-AF65-F5344CB8AC3E}">
        <p14:creationId xmlns:p14="http://schemas.microsoft.com/office/powerpoint/2010/main" val="35234342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8B9B88BC-C9BB-49D9-9C68-9104F0F03F8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4" name="Afbeelding 3">
            <a:extLst>
              <a:ext uri="{FF2B5EF4-FFF2-40B4-BE49-F238E27FC236}">
                <a16:creationId xmlns:a16="http://schemas.microsoft.com/office/drawing/2014/main" id="{B19EDDBC-7603-4E66-ADC9-B7111BADD87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699322" y="-1"/>
            <a:ext cx="7344319" cy="6804027"/>
          </a:xfrm>
          <a:prstGeom prst="rect">
            <a:avLst/>
          </a:prstGeom>
        </p:spPr>
      </p:pic>
      <p:pic>
        <p:nvPicPr>
          <p:cNvPr id="5" name="Afbeelding 4">
            <a:extLst>
              <a:ext uri="{FF2B5EF4-FFF2-40B4-BE49-F238E27FC236}">
                <a16:creationId xmlns:a16="http://schemas.microsoft.com/office/drawing/2014/main" id="{84036DB7-7199-4E7F-9B15-8C3D4202013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677625"/>
            <a:ext cx="4788465" cy="3193869"/>
          </a:xfrm>
          <a:prstGeom prst="rect">
            <a:avLst/>
          </a:prstGeom>
        </p:spPr>
      </p:pic>
      <p:pic>
        <p:nvPicPr>
          <p:cNvPr id="6" name="Afbeelding 5">
            <a:extLst>
              <a:ext uri="{FF2B5EF4-FFF2-40B4-BE49-F238E27FC236}">
                <a16:creationId xmlns:a16="http://schemas.microsoft.com/office/drawing/2014/main" id="{3A17F2AD-EAE5-4C77-A404-FF84A2810D7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1131094"/>
            <a:ext cx="4788465" cy="3024856"/>
          </a:xfrm>
          <a:prstGeom prst="rect">
            <a:avLst/>
          </a:prstGeom>
        </p:spPr>
      </p:pic>
      <p:sp>
        <p:nvSpPr>
          <p:cNvPr id="2" name="Titel 1">
            <a:extLst>
              <a:ext uri="{FF2B5EF4-FFF2-40B4-BE49-F238E27FC236}">
                <a16:creationId xmlns:a16="http://schemas.microsoft.com/office/drawing/2014/main" id="{FFD96B57-25C0-4024-AC11-1D7CE520DFB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36540"/>
            <a:ext cx="5690682" cy="945954"/>
          </a:xfrm>
          <a:solidFill>
            <a:schemeClr val="bg1"/>
          </a:solidFill>
        </p:spPr>
        <p:txBody>
          <a:bodyPr/>
          <a:lstStyle/>
          <a:p>
            <a:r>
              <a:rPr lang="nl-NL" dirty="0">
                <a:solidFill>
                  <a:srgbClr val="0070C0"/>
                </a:solidFill>
              </a:rPr>
              <a:t>  </a:t>
            </a:r>
            <a:r>
              <a:rPr lang="nl-NL" b="1" dirty="0">
                <a:solidFill>
                  <a:srgbClr val="0070C0"/>
                </a:solidFill>
                <a:latin typeface="+mn-lt"/>
              </a:rPr>
              <a:t>Traditionele krib</a:t>
            </a:r>
            <a:r>
              <a:rPr lang="nl-NL" sz="3200" dirty="0">
                <a:solidFill>
                  <a:srgbClr val="0070C0"/>
                </a:solidFill>
                <a:latin typeface="+mn-lt"/>
              </a:rPr>
              <a:t> </a:t>
            </a:r>
            <a:r>
              <a:rPr lang="nl-NL" sz="1000" dirty="0">
                <a:solidFill>
                  <a:srgbClr val="0070C0"/>
                </a:solidFill>
                <a:latin typeface="+mn-lt"/>
              </a:rPr>
              <a:t>(leidraad rivieren)</a:t>
            </a:r>
          </a:p>
        </p:txBody>
      </p:sp>
    </p:spTree>
    <p:extLst>
      <p:ext uri="{BB962C8B-B14F-4D97-AF65-F5344CB8AC3E}">
        <p14:creationId xmlns:p14="http://schemas.microsoft.com/office/powerpoint/2010/main" val="322523835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E562B141-1434-4F3D-85B1-F38403DD19D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74376" y="1154665"/>
            <a:ext cx="10515600" cy="1325563"/>
          </a:xfrm>
        </p:spPr>
        <p:txBody>
          <a:bodyPr>
            <a:normAutofit/>
          </a:bodyPr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Ontgrondingskuilen en Kribvlammen, Waal</a:t>
            </a:r>
          </a:p>
        </p:txBody>
      </p:sp>
      <p:pic>
        <p:nvPicPr>
          <p:cNvPr id="7" name="Afbeelding 6">
            <a:extLst>
              <a:ext uri="{FF2B5EF4-FFF2-40B4-BE49-F238E27FC236}">
                <a16:creationId xmlns:a16="http://schemas.microsoft.com/office/drawing/2014/main" id="{874C958E-0CAB-1F2E-6605-A3EA6E176E0D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8621" t="40306" r="10000" b="9272"/>
          <a:stretch/>
        </p:blipFill>
        <p:spPr>
          <a:xfrm>
            <a:off x="412582" y="1794012"/>
            <a:ext cx="10515600" cy="48590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425994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E562B141-1434-4F3D-85B1-F38403DD19D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1945" y="1228237"/>
            <a:ext cx="10515600" cy="1325563"/>
          </a:xfrm>
        </p:spPr>
        <p:txBody>
          <a:bodyPr>
            <a:normAutofit/>
          </a:bodyPr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Ontgrondingskuilen in de IJssel, 2020</a:t>
            </a:r>
          </a:p>
        </p:txBody>
      </p:sp>
      <p:pic>
        <p:nvPicPr>
          <p:cNvPr id="4" name="Afbeelding 3">
            <a:extLst>
              <a:ext uri="{FF2B5EF4-FFF2-40B4-BE49-F238E27FC236}">
                <a16:creationId xmlns:a16="http://schemas.microsoft.com/office/drawing/2014/main" id="{B5FE728A-E7BD-BD0D-4E0A-A403384C248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13750" t="26974" r="11983" b="14483"/>
          <a:stretch/>
        </p:blipFill>
        <p:spPr>
          <a:xfrm>
            <a:off x="451945" y="2006505"/>
            <a:ext cx="10941269" cy="48514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987446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C26D4592-327B-47D2-A9BF-421B6FD800F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988511"/>
            <a:ext cx="10515600" cy="1325563"/>
          </a:xfrm>
        </p:spPr>
        <p:txBody>
          <a:bodyPr>
            <a:normAutofit/>
          </a:bodyPr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Wat is Xstream</a:t>
            </a: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8607E6C6-3132-43EA-B3CA-A21DDF2A9C2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688445"/>
            <a:ext cx="10515600" cy="4351338"/>
          </a:xfrm>
        </p:spPr>
        <p:txBody>
          <a:bodyPr/>
          <a:lstStyle/>
          <a:p>
            <a:r>
              <a:rPr lang="nl-NL" sz="2400"/>
              <a:t>Kleine Xblocs, industrieel geproduceerd</a:t>
            </a:r>
          </a:p>
          <a:p>
            <a:r>
              <a:rPr lang="nl-NL" sz="2400"/>
              <a:t>Hoge stabiliteit, steile taluds</a:t>
            </a:r>
          </a:p>
          <a:p>
            <a:endParaRPr lang="nl-NL"/>
          </a:p>
          <a:p>
            <a:endParaRPr lang="nl-NL"/>
          </a:p>
        </p:txBody>
      </p:sp>
      <p:pic>
        <p:nvPicPr>
          <p:cNvPr id="4" name="Afbeelding 3">
            <a:extLst>
              <a:ext uri="{FF2B5EF4-FFF2-40B4-BE49-F238E27FC236}">
                <a16:creationId xmlns:a16="http://schemas.microsoft.com/office/drawing/2014/main" id="{F5204D60-D1C4-40EC-A959-8C91F56C6A7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69884" y="3521415"/>
            <a:ext cx="4803928" cy="3363218"/>
          </a:xfrm>
          <a:prstGeom prst="rect">
            <a:avLst/>
          </a:prstGeom>
        </p:spPr>
      </p:pic>
      <p:pic>
        <p:nvPicPr>
          <p:cNvPr id="6" name="Afbeelding 5" descr="Afbeelding met buiten&#10;&#10;Automatisch gegenereerde beschrijving">
            <a:extLst>
              <a:ext uri="{FF2B5EF4-FFF2-40B4-BE49-F238E27FC236}">
                <a16:creationId xmlns:a16="http://schemas.microsoft.com/office/drawing/2014/main" id="{4F5E5A67-9FA3-441A-B9DC-C2703AD7FBF1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8200" y="2666544"/>
            <a:ext cx="6280358" cy="4191456"/>
          </a:xfrm>
          <a:prstGeom prst="rect">
            <a:avLst/>
          </a:prstGeom>
        </p:spPr>
      </p:pic>
      <p:pic>
        <p:nvPicPr>
          <p:cNvPr id="8" name="Afbeelding 7" descr="Afbeelding met water, buiten, lucht, natuur&#10;&#10;Automatisch gegenereerde beschrijving">
            <a:extLst>
              <a:ext uri="{FF2B5EF4-FFF2-40B4-BE49-F238E27FC236}">
                <a16:creationId xmlns:a16="http://schemas.microsoft.com/office/drawing/2014/main" id="{2CED2BFB-4CF5-4BF3-B88D-434F4AD372A2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69884" y="74511"/>
            <a:ext cx="4803928" cy="3407942"/>
          </a:xfrm>
          <a:prstGeom prst="rect">
            <a:avLst/>
          </a:prstGeom>
        </p:spPr>
      </p:pic>
      <p:sp>
        <p:nvSpPr>
          <p:cNvPr id="5" name="Rechthoek 4">
            <a:extLst>
              <a:ext uri="{FF2B5EF4-FFF2-40B4-BE49-F238E27FC236}">
                <a16:creationId xmlns:a16="http://schemas.microsoft.com/office/drawing/2014/main" id="{AC6B1A92-36B9-46C4-AF65-7FDD407EE8DF}"/>
              </a:ext>
            </a:extLst>
          </p:cNvPr>
          <p:cNvSpPr/>
          <p:nvPr/>
        </p:nvSpPr>
        <p:spPr>
          <a:xfrm>
            <a:off x="3331029" y="74511"/>
            <a:ext cx="3938855" cy="975791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" name="Tekstvak 6">
            <a:extLst>
              <a:ext uri="{FF2B5EF4-FFF2-40B4-BE49-F238E27FC236}">
                <a16:creationId xmlns:a16="http://schemas.microsoft.com/office/drawing/2014/main" id="{1A062286-B0AD-4E26-B25C-67C7445036C9}"/>
              </a:ext>
            </a:extLst>
          </p:cNvPr>
          <p:cNvSpPr txBox="1"/>
          <p:nvPr/>
        </p:nvSpPr>
        <p:spPr>
          <a:xfrm>
            <a:off x="4131778" y="2672470"/>
            <a:ext cx="298678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Zwakke schakel Cadzand 2015</a:t>
            </a:r>
          </a:p>
        </p:txBody>
      </p:sp>
      <p:sp>
        <p:nvSpPr>
          <p:cNvPr id="11" name="Tekstvak 10">
            <a:extLst>
              <a:ext uri="{FF2B5EF4-FFF2-40B4-BE49-F238E27FC236}">
                <a16:creationId xmlns:a16="http://schemas.microsoft.com/office/drawing/2014/main" id="{D180EB02-09A2-45DF-9CC0-D1111F6B6979}"/>
              </a:ext>
            </a:extLst>
          </p:cNvPr>
          <p:cNvSpPr txBox="1"/>
          <p:nvPr/>
        </p:nvSpPr>
        <p:spPr>
          <a:xfrm>
            <a:off x="7269884" y="3494782"/>
            <a:ext cx="104971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BTE 2004</a:t>
            </a:r>
          </a:p>
        </p:txBody>
      </p:sp>
      <p:sp>
        <p:nvSpPr>
          <p:cNvPr id="12" name="Tekstvak 11">
            <a:extLst>
              <a:ext uri="{FF2B5EF4-FFF2-40B4-BE49-F238E27FC236}">
                <a16:creationId xmlns:a16="http://schemas.microsoft.com/office/drawing/2014/main" id="{71452460-86C6-4760-879A-C2368322A5C6}"/>
              </a:ext>
            </a:extLst>
          </p:cNvPr>
          <p:cNvSpPr txBox="1"/>
          <p:nvPr/>
        </p:nvSpPr>
        <p:spPr>
          <a:xfrm>
            <a:off x="7269884" y="74511"/>
            <a:ext cx="298678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Zwakke schakel Cadzand 2015</a:t>
            </a:r>
          </a:p>
        </p:txBody>
      </p:sp>
    </p:spTree>
    <p:extLst>
      <p:ext uri="{BB962C8B-B14F-4D97-AF65-F5344CB8AC3E}">
        <p14:creationId xmlns:p14="http://schemas.microsoft.com/office/powerpoint/2010/main" val="231263047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45DE9B38-B4CB-445B-8FAE-4CA3E3C8C2C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313073"/>
            <a:ext cx="10515600" cy="1325563"/>
          </a:xfrm>
        </p:spPr>
        <p:txBody>
          <a:bodyPr>
            <a:normAutofit/>
          </a:bodyPr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Afmetingen Traditionele krib – Flexibele krib</a:t>
            </a:r>
          </a:p>
        </p:txBody>
      </p:sp>
      <p:cxnSp>
        <p:nvCxnSpPr>
          <p:cNvPr id="7" name="Rechte verbindingslijn 6">
            <a:extLst>
              <a:ext uri="{FF2B5EF4-FFF2-40B4-BE49-F238E27FC236}">
                <a16:creationId xmlns:a16="http://schemas.microsoft.com/office/drawing/2014/main" id="{CEAE3293-75E4-4E86-B71B-580413C11CE5}"/>
              </a:ext>
            </a:extLst>
          </p:cNvPr>
          <p:cNvCxnSpPr>
            <a:cxnSpLocks/>
          </p:cNvCxnSpPr>
          <p:nvPr/>
        </p:nvCxnSpPr>
        <p:spPr>
          <a:xfrm>
            <a:off x="163902" y="3657600"/>
            <a:ext cx="11582542" cy="0"/>
          </a:xfrm>
          <a:prstGeom prst="line">
            <a:avLst/>
          </a:prstGeom>
          <a:ln>
            <a:solidFill>
              <a:schemeClr val="tx2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3" name="Groep 2">
            <a:extLst>
              <a:ext uri="{FF2B5EF4-FFF2-40B4-BE49-F238E27FC236}">
                <a16:creationId xmlns:a16="http://schemas.microsoft.com/office/drawing/2014/main" id="{31CC983E-700B-4307-95A9-3C146E8F68AF}"/>
              </a:ext>
            </a:extLst>
          </p:cNvPr>
          <p:cNvGrpSpPr/>
          <p:nvPr/>
        </p:nvGrpSpPr>
        <p:grpSpPr>
          <a:xfrm>
            <a:off x="445556" y="2617615"/>
            <a:ext cx="11582542" cy="1875091"/>
            <a:chOff x="447392" y="2153445"/>
            <a:chExt cx="11582542" cy="1875091"/>
          </a:xfrm>
        </p:grpSpPr>
        <p:pic>
          <p:nvPicPr>
            <p:cNvPr id="5" name="Afbeelding 4">
              <a:extLst>
                <a:ext uri="{FF2B5EF4-FFF2-40B4-BE49-F238E27FC236}">
                  <a16:creationId xmlns:a16="http://schemas.microsoft.com/office/drawing/2014/main" id="{C9BACA46-5D6C-450E-A04B-B29CACC45627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t="56547" b="25973"/>
            <a:stretch/>
          </p:blipFill>
          <p:spPr>
            <a:xfrm>
              <a:off x="447392" y="2153445"/>
              <a:ext cx="11582542" cy="1875091"/>
            </a:xfrm>
            <a:prstGeom prst="rect">
              <a:avLst/>
            </a:prstGeom>
          </p:spPr>
        </p:pic>
        <p:sp>
          <p:nvSpPr>
            <p:cNvPr id="9" name="Trapezium 8">
              <a:extLst>
                <a:ext uri="{FF2B5EF4-FFF2-40B4-BE49-F238E27FC236}">
                  <a16:creationId xmlns:a16="http://schemas.microsoft.com/office/drawing/2014/main" id="{4E3B2663-2189-41F4-A080-72D99F5783B0}"/>
                </a:ext>
              </a:extLst>
            </p:cNvPr>
            <p:cNvSpPr/>
            <p:nvPr/>
          </p:nvSpPr>
          <p:spPr>
            <a:xfrm>
              <a:off x="4137855" y="2572523"/>
              <a:ext cx="2674192" cy="1255754"/>
            </a:xfrm>
            <a:prstGeom prst="trapezoid">
              <a:avLst>
                <a:gd name="adj" fmla="val 98971"/>
              </a:avLst>
            </a:prstGeom>
            <a:solidFill>
              <a:schemeClr val="bg1">
                <a:lumMod val="75000"/>
                <a:alpha val="55000"/>
              </a:schemeClr>
            </a:solidFill>
            <a:ln>
              <a:solidFill>
                <a:schemeClr val="bg1">
                  <a:lumMod val="50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nl-NL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11" name="Tekstvak 10">
            <a:extLst>
              <a:ext uri="{FF2B5EF4-FFF2-40B4-BE49-F238E27FC236}">
                <a16:creationId xmlns:a16="http://schemas.microsoft.com/office/drawing/2014/main" id="{763C4B7E-1735-4148-B1D8-6B6FBECC4E33}"/>
              </a:ext>
            </a:extLst>
          </p:cNvPr>
          <p:cNvSpPr txBox="1"/>
          <p:nvPr/>
        </p:nvSpPr>
        <p:spPr>
          <a:xfrm>
            <a:off x="572655" y="5032362"/>
            <a:ext cx="10446327" cy="184665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Traditionele krib met 1:3 taluds en kraag/zinkstukken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Flexibele Krib alleen uit Xstream blokken met 1:1 taluds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Flexibele Krib heeft 60% poriën!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Xstream blokken van 33 cm hoogte, 27 kg per stuk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0114619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76F64118-65BE-47F5-A47C-30D36FBB6A9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162843"/>
            <a:ext cx="10515600" cy="1325563"/>
          </a:xfrm>
        </p:spPr>
        <p:txBody>
          <a:bodyPr>
            <a:normAutofit/>
          </a:bodyPr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Xstream afmetingen</a:t>
            </a:r>
          </a:p>
        </p:txBody>
      </p:sp>
      <p:pic>
        <p:nvPicPr>
          <p:cNvPr id="4" name="Afbeelding 3">
            <a:extLst>
              <a:ext uri="{FF2B5EF4-FFF2-40B4-BE49-F238E27FC236}">
                <a16:creationId xmlns:a16="http://schemas.microsoft.com/office/drawing/2014/main" id="{40C26A01-E2C5-4859-A049-0EB42BD2715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6889" y="1825625"/>
            <a:ext cx="8896350" cy="457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091986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DB4E2424-77F9-450F-BB41-2C4638F663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8157" y="1045725"/>
            <a:ext cx="10515600" cy="1325563"/>
          </a:xfrm>
        </p:spPr>
        <p:txBody>
          <a:bodyPr>
            <a:normAutofit/>
          </a:bodyPr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Voordelen Flexibele kribben</a:t>
            </a: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37A81EC9-B95D-47E3-8648-E0B5269F382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4402" y="2250218"/>
            <a:ext cx="11767598" cy="4351338"/>
          </a:xfrm>
        </p:spPr>
        <p:txBody>
          <a:bodyPr>
            <a:normAutofit/>
          </a:bodyPr>
          <a:lstStyle/>
          <a:p>
            <a:r>
              <a:rPr lang="nl-NL" sz="2600" dirty="0"/>
              <a:t>Minder onderhoud door ontbreken aansluitingen, overgangen, zinkstukken</a:t>
            </a:r>
          </a:p>
          <a:p>
            <a:r>
              <a:rPr lang="nl-NL" sz="2600" dirty="0"/>
              <a:t>Makkelijk aanpasbaar, inkorten, verlengen, verlagen of verhogen</a:t>
            </a:r>
          </a:p>
          <a:p>
            <a:r>
              <a:rPr lang="nl-NL" sz="2600" dirty="0"/>
              <a:t>Hockeystick kribben/eilandkribben en langsdammen kunnen ook, sedimentsturing</a:t>
            </a:r>
          </a:p>
          <a:p>
            <a:r>
              <a:rPr lang="nl-NL" sz="2600" dirty="0"/>
              <a:t>Krib is makkelijk aan te passen op klimaatverandering/bodemdaling, 1 materiaal</a:t>
            </a:r>
          </a:p>
          <a:p>
            <a:r>
              <a:rPr lang="nl-NL" sz="2600" dirty="0"/>
              <a:t>Door ontbreken zinkstukken kan zand makkelijk om de kop heen</a:t>
            </a:r>
            <a:r>
              <a:rPr lang="nl-NL" sz="2200" dirty="0">
                <a:sym typeface="Wingdings" panose="05000000000000000000" pitchFamily="2" charset="2"/>
              </a:rPr>
              <a:t></a:t>
            </a:r>
            <a:r>
              <a:rPr lang="nl-NL" sz="2600" dirty="0"/>
              <a:t> minder erosie bij krib-kop en minder sedimentatie in vaargeul </a:t>
            </a:r>
            <a:r>
              <a:rPr lang="nl-NL" sz="2200" dirty="0">
                <a:sym typeface="Wingdings" panose="05000000000000000000" pitchFamily="2" charset="2"/>
              </a:rPr>
              <a:t></a:t>
            </a:r>
            <a:r>
              <a:rPr lang="nl-NL" sz="2600" dirty="0">
                <a:sym typeface="Wingdings" panose="05000000000000000000" pitchFamily="2" charset="2"/>
              </a:rPr>
              <a:t> </a:t>
            </a:r>
            <a:r>
              <a:rPr lang="nl-NL" sz="2600" dirty="0"/>
              <a:t>minder baggeronderhoud</a:t>
            </a:r>
          </a:p>
          <a:p>
            <a:r>
              <a:rPr lang="nl-NL" sz="2600" dirty="0"/>
              <a:t>Poreuze krib biedt beschutting voor rivierleven</a:t>
            </a:r>
          </a:p>
          <a:p>
            <a:r>
              <a:rPr lang="nl-NL" sz="2600" dirty="0"/>
              <a:t>Poreuze krib absorbeert scheepsgolven, vermindert </a:t>
            </a:r>
            <a:r>
              <a:rPr lang="nl-NL" sz="2600" dirty="0" err="1"/>
              <a:t>achterloopsheid</a:t>
            </a:r>
            <a:endParaRPr lang="nl-NL" sz="2600" dirty="0"/>
          </a:p>
          <a:p>
            <a:r>
              <a:rPr lang="nl-NL" sz="2600" dirty="0"/>
              <a:t>Xstream blokken kunnen gemaakt worden met lokaal rivierzand/grind</a:t>
            </a:r>
          </a:p>
          <a:p>
            <a:endParaRPr lang="nl-NL" dirty="0"/>
          </a:p>
          <a:p>
            <a:endParaRPr lang="nl-NL" dirty="0"/>
          </a:p>
          <a:p>
            <a:endParaRPr lang="nl-NL" dirty="0"/>
          </a:p>
          <a:p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407763555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703197" y="1256651"/>
            <a:ext cx="10785605" cy="636270"/>
          </a:xfrm>
        </p:spPr>
        <p:txBody>
          <a:bodyPr>
            <a:normAutofit/>
          </a:bodyPr>
          <a:lstStyle/>
          <a:p>
            <a:r>
              <a:rPr lang="nl-NL" sz="4400" cap="none">
                <a:solidFill>
                  <a:srgbClr val="0070C0"/>
                </a:solidFill>
                <a:latin typeface="+mn-lt"/>
              </a:rPr>
              <a:t>Technology Readiness Level Flexibele Kribben</a:t>
            </a:r>
            <a:endParaRPr lang="en-GB" sz="4400" cap="none">
              <a:solidFill>
                <a:srgbClr val="0070C0"/>
              </a:solidFill>
              <a:latin typeface="+mn-lt"/>
            </a:endParaRPr>
          </a:p>
        </p:txBody>
      </p:sp>
      <p:pic>
        <p:nvPicPr>
          <p:cNvPr id="1028" name="Picture 4" descr="https://upload.wikimedia.org/wikipedia/commons/7/72/NASA_TRL_Meter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59766" y="1943100"/>
            <a:ext cx="3032234" cy="4914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aphicFrame>
        <p:nvGraphicFramePr>
          <p:cNvPr id="4" name="Tabel 3"/>
          <p:cNvGraphicFramePr>
            <a:graphicFrameLocks noGrp="1"/>
          </p:cNvGraphicFramePr>
          <p:nvPr/>
        </p:nvGraphicFramePr>
        <p:xfrm>
          <a:off x="181303" y="2210742"/>
          <a:ext cx="9057290" cy="4627273"/>
        </p:xfrm>
        <a:graphic>
          <a:graphicData uri="http://schemas.openxmlformats.org/drawingml/2006/table">
            <a:tbl>
              <a:tblPr firstRow="1" bandRow="1">
                <a:tableStyleId>{0E3FDE45-AF77-4B5C-9715-49D594BDF05E}</a:tableStyleId>
              </a:tblPr>
              <a:tblGrid>
                <a:gridCol w="1531736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744051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97688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804623">
                  <a:extLst>
                    <a:ext uri="{9D8B030D-6E8A-4147-A177-3AD203B41FA5}">
                      <a16:colId xmlns:a16="http://schemas.microsoft.com/office/drawing/2014/main" val="3409734459"/>
                    </a:ext>
                  </a:extLst>
                </a:gridCol>
              </a:tblGrid>
              <a:tr h="445008">
                <a:tc>
                  <a:txBody>
                    <a:bodyPr/>
                    <a:lstStyle/>
                    <a:p>
                      <a:r>
                        <a:rPr lang="en-GB" sz="2400" b="1" noProof="0"/>
                        <a:t>TRL9</a:t>
                      </a:r>
                    </a:p>
                  </a:txBody>
                  <a:tcPr marL="109728" marR="109728" marT="54864" marB="54864">
                    <a:lnB w="12700" cmpd="sng"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nl-NL" sz="2400" b="1" noProof="0"/>
                        <a:t>Verdere toepassing</a:t>
                      </a:r>
                    </a:p>
                  </a:txBody>
                  <a:tcPr marL="109728" marR="109728" marT="54864" marB="54864">
                    <a:lnB w="12700" cmpd="sng"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800" b="0" noProof="0"/>
                        <a:t>2023</a:t>
                      </a:r>
                    </a:p>
                  </a:txBody>
                  <a:tcPr marL="109728" marR="109728" marT="54864" marB="54864">
                    <a:lnB w="12700" cmpd="sng"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GB" sz="1800" b="0" noProof="0">
                          <a:solidFill>
                            <a:schemeClr val="tx1"/>
                          </a:solidFill>
                        </a:rPr>
                        <a:t>2024</a:t>
                      </a:r>
                    </a:p>
                  </a:txBody>
                  <a:tcPr marL="109728" marR="109728" marT="54864" marB="54864">
                    <a:lnB w="12700" cmpd="sng"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00422">
                <a:tc>
                  <a:txBody>
                    <a:bodyPr/>
                    <a:lstStyle/>
                    <a:p>
                      <a:r>
                        <a:rPr lang="en-GB" sz="2400" noProof="0"/>
                        <a:t>TRL8</a:t>
                      </a:r>
                    </a:p>
                  </a:txBody>
                  <a:tcPr marL="109728" marR="109728" marT="54864" marB="54864">
                    <a:lnT w="12700" cmpd="sng">
                      <a:noFill/>
                    </a:lnT>
                  </a:tcPr>
                </a:tc>
                <a:tc>
                  <a:txBody>
                    <a:bodyPr/>
                    <a:lstStyle/>
                    <a:p>
                      <a:r>
                        <a:rPr lang="nl-NL" sz="2400" noProof="0"/>
                        <a:t>Monitoring door </a:t>
                      </a:r>
                      <a:r>
                        <a:rPr lang="nl-NL" sz="2400" noProof="0" err="1"/>
                        <a:t>Deltares</a:t>
                      </a:r>
                      <a:endParaRPr lang="nl-NL" sz="2400" noProof="0"/>
                    </a:p>
                    <a:p>
                      <a:r>
                        <a:rPr lang="nl-NL" sz="1800" noProof="0" err="1"/>
                        <a:t>Amovatie</a:t>
                      </a:r>
                      <a:r>
                        <a:rPr lang="nl-NL" sz="1800" noProof="0"/>
                        <a:t> 2 kribben binnenbocht/</a:t>
                      </a:r>
                      <a:r>
                        <a:rPr lang="nl-NL" sz="2000" noProof="0"/>
                        <a:t>verlengen buitenbocht</a:t>
                      </a:r>
                    </a:p>
                  </a:txBody>
                  <a:tcPr marL="109728" marR="109728" marT="54864" marB="54864">
                    <a:lnT w="12700" cmpd="sng">
                      <a:noFill/>
                    </a:lnT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10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23A804"/>
                          </a:solidFill>
                          <a:effectLst/>
                          <a:uLnTx/>
                          <a:uFillTx/>
                        </a:rPr>
                        <a:t> </a:t>
                      </a:r>
                      <a:r>
                        <a:rPr kumimoji="0" lang="en-GB" sz="140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23A804"/>
                          </a:solidFill>
                          <a:effectLst/>
                          <a:uLnTx/>
                          <a:uFillTx/>
                        </a:rPr>
                        <a:t>V ongoing</a:t>
                      </a:r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60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80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23A804"/>
                          </a:solidFill>
                          <a:effectLst/>
                          <a:uLnTx/>
                          <a:uFillTx/>
                        </a:rPr>
                        <a:t>      V</a:t>
                      </a:r>
                      <a:endParaRPr lang="en-GB" sz="1800" noProof="0"/>
                    </a:p>
                  </a:txBody>
                  <a:tcPr marL="109728" marR="109728" marT="54864" marB="54864">
                    <a:lnT w="12700" cmpd="sng">
                      <a:noFill/>
                    </a:lnT>
                  </a:tcPr>
                </a:tc>
                <a:tc>
                  <a:txBody>
                    <a:bodyPr/>
                    <a:lstStyle/>
                    <a:p>
                      <a:r>
                        <a:rPr lang="en-GB" sz="1800" noProof="0">
                          <a:solidFill>
                            <a:schemeClr val="tx1"/>
                          </a:solidFill>
                        </a:rPr>
                        <a:t>20-23 2022</a:t>
                      </a:r>
                    </a:p>
                  </a:txBody>
                  <a:tcPr marL="109728" marR="109728" marT="54864" marB="54864">
                    <a:lnT w="12700" cmpd="sng">
                      <a:noFill/>
                    </a:lnT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502559">
                <a:tc>
                  <a:txBody>
                    <a:bodyPr/>
                    <a:lstStyle/>
                    <a:p>
                      <a:r>
                        <a:rPr lang="en-GB" sz="2400" noProof="0"/>
                        <a:t>TRL7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r>
                        <a:rPr lang="nl-NL" sz="2400" noProof="0"/>
                        <a:t>Bouw 3 Flexibele Kribben met Xstream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80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23A804"/>
                          </a:solidFill>
                          <a:effectLst/>
                          <a:uLnTx/>
                          <a:uFillTx/>
                        </a:rPr>
                        <a:t>V</a:t>
                      </a:r>
                      <a:endParaRPr lang="en-GB" sz="1800" noProof="0"/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r>
                        <a:rPr lang="en-GB" sz="1800" noProof="0">
                          <a:solidFill>
                            <a:schemeClr val="tx1"/>
                          </a:solidFill>
                        </a:rPr>
                        <a:t>2019</a:t>
                      </a:r>
                    </a:p>
                  </a:txBody>
                  <a:tcPr marL="109728" marR="109728" marT="54864" marB="54864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63919">
                <a:tc>
                  <a:txBody>
                    <a:bodyPr/>
                    <a:lstStyle/>
                    <a:p>
                      <a:r>
                        <a:rPr lang="en-GB" sz="2400" noProof="0"/>
                        <a:t>TRL6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r>
                        <a:rPr lang="nl-NL" sz="2400" noProof="0"/>
                        <a:t>Valproeven Putman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80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23A804"/>
                          </a:solidFill>
                          <a:effectLst/>
                          <a:uLnTx/>
                          <a:uFillTx/>
                        </a:rPr>
                        <a:t>V</a:t>
                      </a:r>
                      <a:endParaRPr lang="en-GB" sz="1800" noProof="0"/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noProof="0">
                          <a:solidFill>
                            <a:schemeClr val="tx1"/>
                          </a:solidFill>
                        </a:rPr>
                        <a:t>2019</a:t>
                      </a:r>
                    </a:p>
                  </a:txBody>
                  <a:tcPr marL="109728" marR="109728" marT="54864" marB="54864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0">
                <a:tc>
                  <a:txBody>
                    <a:bodyPr/>
                    <a:lstStyle/>
                    <a:p>
                      <a:r>
                        <a:rPr lang="en-GB" sz="2400" noProof="0"/>
                        <a:t>TRL5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r>
                        <a:rPr lang="nl-NL" sz="2400" noProof="0"/>
                        <a:t>Productie bij de Meteoor</a:t>
                      </a:r>
                    </a:p>
                  </a:txBody>
                  <a:tcPr marL="109728" marR="109728" marT="0" marB="0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GB" sz="180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23A804"/>
                          </a:solidFill>
                          <a:effectLst/>
                          <a:uLnTx/>
                          <a:uFillTx/>
                        </a:rPr>
                        <a:t>V</a:t>
                      </a:r>
                      <a:endParaRPr lang="en-GB" sz="1800" noProof="0"/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GB" sz="1800" noProof="0">
                          <a:solidFill>
                            <a:schemeClr val="tx1"/>
                          </a:solidFill>
                        </a:rPr>
                        <a:t>2019</a:t>
                      </a:r>
                    </a:p>
                  </a:txBody>
                  <a:tcPr marL="109728" marR="109728" marT="54864" marB="54864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491498">
                <a:tc>
                  <a:txBody>
                    <a:bodyPr/>
                    <a:lstStyle/>
                    <a:p>
                      <a:r>
                        <a:rPr lang="en-GB" sz="2400" noProof="0"/>
                        <a:t>TRL4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r>
                        <a:rPr lang="nl-NL" sz="2400" noProof="0"/>
                        <a:t>Productie en sterkteproeven TU Delft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pPr algn="ctr"/>
                      <a:r>
                        <a:rPr kumimoji="0" lang="en-GB" sz="180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23A804"/>
                          </a:solidFill>
                          <a:effectLst/>
                          <a:uLnTx/>
                          <a:uFillTx/>
                        </a:rPr>
                        <a:t>V</a:t>
                      </a:r>
                      <a:endParaRPr lang="en-GB" sz="1800" noProof="0">
                        <a:solidFill>
                          <a:srgbClr val="23A804"/>
                        </a:solidFill>
                      </a:endParaRP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800" noProof="0">
                          <a:solidFill>
                            <a:schemeClr val="tx1"/>
                          </a:solidFill>
                        </a:rPr>
                        <a:t>2016</a:t>
                      </a:r>
                    </a:p>
                  </a:txBody>
                  <a:tcPr marL="109728" marR="109728" marT="54864" marB="54864"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475488">
                <a:tc>
                  <a:txBody>
                    <a:bodyPr/>
                    <a:lstStyle/>
                    <a:p>
                      <a:r>
                        <a:rPr lang="en-GB" sz="2400" noProof="0"/>
                        <a:t>TRL3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r>
                        <a:rPr lang="nl-NL" sz="2400" noProof="0"/>
                        <a:t>Lab testen in stroomgoot en golfgoot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pPr algn="ctr"/>
                      <a:r>
                        <a:rPr kumimoji="0" lang="en-GB" sz="180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23A804"/>
                          </a:solidFill>
                          <a:effectLst/>
                          <a:uLnTx/>
                          <a:uFillTx/>
                        </a:rPr>
                        <a:t>V</a:t>
                      </a:r>
                      <a:endParaRPr lang="en-GB" sz="1800" noProof="0">
                        <a:solidFill>
                          <a:srgbClr val="23A804"/>
                        </a:solidFill>
                      </a:endParaRP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800" noProof="0">
                          <a:solidFill>
                            <a:schemeClr val="tx1"/>
                          </a:solidFill>
                        </a:rPr>
                        <a:t>2016</a:t>
                      </a:r>
                    </a:p>
                  </a:txBody>
                  <a:tcPr marL="109728" marR="109728" marT="54864" marB="54864"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475488">
                <a:tc>
                  <a:txBody>
                    <a:bodyPr/>
                    <a:lstStyle/>
                    <a:p>
                      <a:r>
                        <a:rPr lang="en-GB" sz="2400" noProof="0"/>
                        <a:t>TRL2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r>
                        <a:rPr lang="nl-NL" sz="2400" noProof="0"/>
                        <a:t>Conceptontwikkeling en Business Case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pPr algn="ctr"/>
                      <a:r>
                        <a:rPr kumimoji="0" lang="en-GB" sz="1800" u="none" strike="noStrike" kern="1200" cap="none" spc="0" normalizeH="0" baseline="0" noProof="0">
                          <a:ln>
                            <a:noFill/>
                          </a:ln>
                          <a:solidFill>
                            <a:srgbClr val="23A804"/>
                          </a:solidFill>
                          <a:effectLst/>
                          <a:uLnTx/>
                          <a:uFillTx/>
                        </a:rPr>
                        <a:t>V</a:t>
                      </a:r>
                      <a:endParaRPr lang="en-GB" sz="1800" noProof="0">
                        <a:solidFill>
                          <a:srgbClr val="23A804"/>
                        </a:solidFill>
                      </a:endParaRP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800" noProof="0">
                          <a:solidFill>
                            <a:schemeClr val="tx1"/>
                          </a:solidFill>
                        </a:rPr>
                        <a:t>2015</a:t>
                      </a:r>
                    </a:p>
                  </a:txBody>
                  <a:tcPr marL="109728" marR="109728" marT="54864" marB="54864"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475488">
                <a:tc>
                  <a:txBody>
                    <a:bodyPr/>
                    <a:lstStyle/>
                    <a:p>
                      <a:r>
                        <a:rPr lang="en-GB" sz="2400" noProof="0"/>
                        <a:t>TRL1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r>
                        <a:rPr lang="nl-NL" sz="2400" noProof="0"/>
                        <a:t>Doelstelling Flexibele Kribben</a:t>
                      </a: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800" noProof="0">
                          <a:solidFill>
                            <a:srgbClr val="23A804"/>
                          </a:solidFill>
                        </a:rPr>
                        <a:t>V</a:t>
                      </a:r>
                      <a:endParaRPr lang="en-GB" sz="1800" b="1" noProof="0">
                        <a:solidFill>
                          <a:srgbClr val="23A804"/>
                        </a:solidFill>
                      </a:endParaRPr>
                    </a:p>
                  </a:txBody>
                  <a:tcPr marL="109728" marR="109728" marT="54864" marB="54864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GB" sz="1800" b="0" noProof="0">
                          <a:solidFill>
                            <a:schemeClr val="tx1"/>
                          </a:solidFill>
                        </a:rPr>
                        <a:t>2013</a:t>
                      </a:r>
                    </a:p>
                  </a:txBody>
                  <a:tcPr marL="109728" marR="109728" marT="54864" marB="54864"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9834576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60BA7D3B-B12E-48EA-9FE8-40DB8CE8E6E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4520" y="1255736"/>
            <a:ext cx="10711543" cy="1325563"/>
          </a:xfrm>
        </p:spPr>
        <p:txBody>
          <a:bodyPr/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Locatiekeuze en Ontwerp Flexibele Kribben</a:t>
            </a: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87605059-3E16-44C7-8EB4-632C5C9A384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959512" y="2023655"/>
            <a:ext cx="4433702" cy="1846086"/>
          </a:xfrm>
        </p:spPr>
        <p:txBody>
          <a:bodyPr>
            <a:normAutofit/>
          </a:bodyPr>
          <a:lstStyle/>
          <a:p>
            <a:r>
              <a:rPr lang="nl-NL" sz="2400" dirty="0"/>
              <a:t>IJssel bij Kampen</a:t>
            </a:r>
          </a:p>
          <a:p>
            <a:r>
              <a:rPr lang="nl-NL" sz="2400" dirty="0"/>
              <a:t>Vaargeul OLR -2,5 m</a:t>
            </a:r>
          </a:p>
          <a:p>
            <a:r>
              <a:rPr lang="nl-NL" sz="2400" dirty="0"/>
              <a:t>OLR = -0,2 m NAP</a:t>
            </a:r>
          </a:p>
          <a:p>
            <a:r>
              <a:rPr lang="nl-NL" sz="2400" dirty="0"/>
              <a:t>1 krib buitenbocht ontbrak</a:t>
            </a:r>
          </a:p>
          <a:p>
            <a:endParaRPr lang="nl-NL" dirty="0"/>
          </a:p>
          <a:p>
            <a:endParaRPr lang="nl-NL" dirty="0"/>
          </a:p>
        </p:txBody>
      </p:sp>
      <p:pic>
        <p:nvPicPr>
          <p:cNvPr id="4" name="Afbeelding 3">
            <a:extLst>
              <a:ext uri="{FF2B5EF4-FFF2-40B4-BE49-F238E27FC236}">
                <a16:creationId xmlns:a16="http://schemas.microsoft.com/office/drawing/2014/main" id="{8B2DBCD5-598E-46AE-A9E6-E129F3EBB09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163606"/>
            <a:ext cx="6632028" cy="3729668"/>
          </a:xfrm>
          <a:prstGeom prst="rect">
            <a:avLst/>
          </a:prstGeom>
        </p:spPr>
      </p:pic>
      <p:pic>
        <p:nvPicPr>
          <p:cNvPr id="5" name="Afbeelding 4">
            <a:extLst>
              <a:ext uri="{FF2B5EF4-FFF2-40B4-BE49-F238E27FC236}">
                <a16:creationId xmlns:a16="http://schemas.microsoft.com/office/drawing/2014/main" id="{EEDC61CA-CC1D-BF18-B396-15FFD783BE2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636714" y="4130566"/>
            <a:ext cx="5555286" cy="27274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4845492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BDA714C0-4493-403D-BF82-7BFE51C56F0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2870" y="1088263"/>
            <a:ext cx="11109036" cy="1325563"/>
          </a:xfrm>
        </p:spPr>
        <p:txBody>
          <a:bodyPr>
            <a:normAutofit/>
          </a:bodyPr>
          <a:lstStyle/>
          <a:p>
            <a:r>
              <a:rPr lang="nl-NL" b="1" dirty="0">
                <a:solidFill>
                  <a:srgbClr val="0070C0"/>
                </a:solidFill>
              </a:rPr>
              <a:t>2019: 2 kribben linkeroever, 1 krib rechteroever</a:t>
            </a:r>
          </a:p>
        </p:txBody>
      </p:sp>
      <p:pic>
        <p:nvPicPr>
          <p:cNvPr id="4" name="Tijdelijke aanduiding voor inhoud 3">
            <a:extLst>
              <a:ext uri="{FF2B5EF4-FFF2-40B4-BE49-F238E27FC236}">
                <a16:creationId xmlns:a16="http://schemas.microsoft.com/office/drawing/2014/main" id="{6E96AC21-8B86-43BE-801D-AA8DBEC046FF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3"/>
          <a:srcRect l="50000" t="37754" r="41568" b="10716"/>
          <a:stretch/>
        </p:blipFill>
        <p:spPr>
          <a:xfrm>
            <a:off x="6096000" y="3639127"/>
            <a:ext cx="886691" cy="1524000"/>
          </a:xfrm>
          <a:prstGeom prst="rect">
            <a:avLst/>
          </a:prstGeom>
        </p:spPr>
      </p:pic>
      <p:pic>
        <p:nvPicPr>
          <p:cNvPr id="5" name="Afbeelding 4">
            <a:extLst>
              <a:ext uri="{FF2B5EF4-FFF2-40B4-BE49-F238E27FC236}">
                <a16:creationId xmlns:a16="http://schemas.microsoft.com/office/drawing/2014/main" id="{6D19B294-A81E-442A-9DB6-212984CD406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7768" y="2350322"/>
            <a:ext cx="6573133" cy="4364258"/>
          </a:xfrm>
          <a:prstGeom prst="rect">
            <a:avLst/>
          </a:prstGeom>
        </p:spPr>
      </p:pic>
      <p:sp>
        <p:nvSpPr>
          <p:cNvPr id="6" name="Tekstvak 5">
            <a:extLst>
              <a:ext uri="{FF2B5EF4-FFF2-40B4-BE49-F238E27FC236}">
                <a16:creationId xmlns:a16="http://schemas.microsoft.com/office/drawing/2014/main" id="{5C9DD5C8-DA23-4FB9-9827-8A816B80BCDA}"/>
              </a:ext>
            </a:extLst>
          </p:cNvPr>
          <p:cNvSpPr txBox="1"/>
          <p:nvPr/>
        </p:nvSpPr>
        <p:spPr>
          <a:xfrm>
            <a:off x="7230689" y="2197406"/>
            <a:ext cx="4540898" cy="44935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Kruin op + 1 m OLR, 1 m breed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nl-NL" sz="2200" dirty="0">
                <a:solidFill>
                  <a:prstClr val="black"/>
                </a:solidFill>
                <a:latin typeface="Calibri" panose="020F0502020204030204"/>
              </a:rPr>
              <a:t>Ontwerp t</a:t>
            </a:r>
            <a:r>
              <a:rPr kumimoji="0" lang="nl-NL" sz="22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aluds</a:t>
            </a: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1:1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Lengte circa 15 m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2 kribben direct op zandbodem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1 krib met </a:t>
            </a:r>
            <a:r>
              <a:rPr kumimoji="0" lang="nl-NL" sz="22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filterlaag</a:t>
            </a:r>
            <a:endParaRPr kumimoji="0" lang="nl-NL" sz="2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Teendiepte rechteroever -4 m OLR 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Linkeroever -2,4 m OLR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27 kg Xstream blokken (11 liter)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Xstream 33 cm hoog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13.500 blokken voor 3 kribben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150 m3 beton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36 blokken per m3 krib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60% poriën</a:t>
            </a:r>
          </a:p>
        </p:txBody>
      </p:sp>
    </p:spTree>
    <p:extLst>
      <p:ext uri="{BB962C8B-B14F-4D97-AF65-F5344CB8AC3E}">
        <p14:creationId xmlns:p14="http://schemas.microsoft.com/office/powerpoint/2010/main" val="9988684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A8D01229-CB2F-45C1-A871-BFE0C48D14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52964" y="1199419"/>
            <a:ext cx="11485912" cy="1325563"/>
          </a:xfrm>
        </p:spPr>
        <p:txBody>
          <a:bodyPr>
            <a:normAutofit/>
          </a:bodyPr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Laboratoriumonderzoek TU Delft lab / Bam lab</a:t>
            </a: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8461E181-8B56-4D94-A720-F4191742F19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0" y="2000604"/>
            <a:ext cx="4939862" cy="2239310"/>
          </a:xfrm>
        </p:spPr>
        <p:txBody>
          <a:bodyPr>
            <a:normAutofit/>
          </a:bodyPr>
          <a:lstStyle/>
          <a:p>
            <a:r>
              <a:rPr lang="nl-NL" sz="2400" dirty="0"/>
              <a:t>Tot 2,8 m/s (prototype) stroming boven kruin geen beweging</a:t>
            </a:r>
          </a:p>
          <a:p>
            <a:r>
              <a:rPr lang="nl-NL" sz="2400" dirty="0"/>
              <a:t>Stabiel tot 0,8 m golfhoogte (prototype)</a:t>
            </a:r>
          </a:p>
          <a:p>
            <a:r>
              <a:rPr lang="nl-NL" sz="2400" dirty="0"/>
              <a:t>Reflectiecoëfficiënt 0,2 – 0,3</a:t>
            </a:r>
          </a:p>
          <a:p>
            <a:endParaRPr lang="nl-NL" sz="2400" dirty="0"/>
          </a:p>
        </p:txBody>
      </p:sp>
      <p:pic>
        <p:nvPicPr>
          <p:cNvPr id="4" name="Afbeelding 3">
            <a:extLst>
              <a:ext uri="{FF2B5EF4-FFF2-40B4-BE49-F238E27FC236}">
                <a16:creationId xmlns:a16="http://schemas.microsoft.com/office/drawing/2014/main" id="{DB319B2C-5D6C-4F7D-BFAE-FE3DC0D2BF92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4858" r="2198"/>
          <a:stretch/>
        </p:blipFill>
        <p:spPr>
          <a:xfrm>
            <a:off x="252964" y="1987466"/>
            <a:ext cx="5213131" cy="2252448"/>
          </a:xfrm>
          <a:prstGeom prst="rect">
            <a:avLst/>
          </a:prstGeom>
        </p:spPr>
      </p:pic>
      <p:pic>
        <p:nvPicPr>
          <p:cNvPr id="5" name="Afbeelding 4">
            <a:extLst>
              <a:ext uri="{FF2B5EF4-FFF2-40B4-BE49-F238E27FC236}">
                <a16:creationId xmlns:a16="http://schemas.microsoft.com/office/drawing/2014/main" id="{87627149-9D9A-6D26-0A6E-7C2F3800200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52964" y="4563580"/>
            <a:ext cx="5706402" cy="21900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1522721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F97AA70E-9571-4989-965F-947802C87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3342" y="1215396"/>
            <a:ext cx="10515600" cy="760550"/>
          </a:xfrm>
        </p:spPr>
        <p:txBody>
          <a:bodyPr/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Productie Xstream blokken</a:t>
            </a:r>
          </a:p>
        </p:txBody>
      </p:sp>
      <p:sp>
        <p:nvSpPr>
          <p:cNvPr id="3" name="Tijdelijke aanduiding voor inhoud 2">
            <a:extLst>
              <a:ext uri="{FF2B5EF4-FFF2-40B4-BE49-F238E27FC236}">
                <a16:creationId xmlns:a16="http://schemas.microsoft.com/office/drawing/2014/main" id="{ED9D8CCF-D460-45A5-9AAB-471778A5272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3341" y="2250125"/>
            <a:ext cx="8640961" cy="4351338"/>
          </a:xfrm>
        </p:spPr>
        <p:txBody>
          <a:bodyPr>
            <a:normAutofit/>
          </a:bodyPr>
          <a:lstStyle/>
          <a:p>
            <a:pPr marL="342900" lvl="0" indent="-342900">
              <a:lnSpc>
                <a:spcPct val="100000"/>
              </a:lnSpc>
              <a:spcBef>
                <a:spcPts val="0"/>
              </a:spcBef>
              <a:defRPr/>
            </a:pPr>
            <a:r>
              <a:rPr lang="nl-NL" sz="2400" dirty="0">
                <a:solidFill>
                  <a:prstClr val="black">
                    <a:lumMod val="75000"/>
                    <a:lumOff val="25000"/>
                  </a:prstClr>
                </a:solidFill>
              </a:rPr>
              <a:t>Voor Xstream productie Pilot </a:t>
            </a:r>
            <a:r>
              <a:rPr lang="nl-NL" sz="2400" i="1" dirty="0">
                <a:solidFill>
                  <a:prstClr val="black">
                    <a:lumMod val="75000"/>
                    <a:lumOff val="25000"/>
                  </a:prstClr>
                </a:solidFill>
              </a:rPr>
              <a:t>wet cast </a:t>
            </a:r>
            <a:r>
              <a:rPr lang="nl-NL" sz="2400" dirty="0">
                <a:solidFill>
                  <a:prstClr val="black">
                    <a:lumMod val="75000"/>
                    <a:lumOff val="25000"/>
                  </a:prstClr>
                </a:solidFill>
              </a:rPr>
              <a:t>bij Meteoor Beton BV aan de </a:t>
            </a:r>
            <a:r>
              <a:rPr lang="nl-NL" sz="2400" dirty="0" err="1">
                <a:solidFill>
                  <a:prstClr val="black">
                    <a:lumMod val="75000"/>
                    <a:lumOff val="25000"/>
                  </a:prstClr>
                </a:solidFill>
              </a:rPr>
              <a:t>Ijssel</a:t>
            </a:r>
            <a:r>
              <a:rPr lang="nl-NL" sz="2400" dirty="0">
                <a:solidFill>
                  <a:prstClr val="black">
                    <a:lumMod val="75000"/>
                    <a:lumOff val="25000"/>
                  </a:prstClr>
                </a:solidFill>
              </a:rPr>
              <a:t> bij Rheden op </a:t>
            </a:r>
            <a:r>
              <a:rPr lang="nl-NL" sz="2400" dirty="0" err="1">
                <a:solidFill>
                  <a:prstClr val="black">
                    <a:lumMod val="75000"/>
                    <a:lumOff val="25000"/>
                  </a:prstClr>
                </a:solidFill>
              </a:rPr>
              <a:t>Stelconplaten</a:t>
            </a:r>
            <a:r>
              <a:rPr lang="nl-NL" sz="2400" dirty="0">
                <a:solidFill>
                  <a:prstClr val="black">
                    <a:lumMod val="75000"/>
                    <a:lumOff val="25000"/>
                  </a:prstClr>
                </a:solidFill>
              </a:rPr>
              <a:t>-lijn</a:t>
            </a:r>
          </a:p>
          <a:p>
            <a:pPr marL="342900" indent="-342900">
              <a:lnSpc>
                <a:spcPct val="100000"/>
              </a:lnSpc>
              <a:spcBef>
                <a:spcPts val="0"/>
              </a:spcBef>
              <a:defRPr/>
            </a:pPr>
            <a:r>
              <a:rPr lang="nl-NL" sz="2400" dirty="0">
                <a:solidFill>
                  <a:prstClr val="black">
                    <a:lumMod val="75000"/>
                    <a:lumOff val="25000"/>
                  </a:prstClr>
                </a:solidFill>
              </a:rPr>
              <a:t>Productie 150 blokken per dag in 25-voudige mallen</a:t>
            </a:r>
          </a:p>
          <a:p>
            <a:pPr marL="342900" indent="-342900">
              <a:lnSpc>
                <a:spcPct val="100000"/>
              </a:lnSpc>
              <a:spcBef>
                <a:spcPts val="0"/>
              </a:spcBef>
              <a:defRPr/>
            </a:pPr>
            <a:r>
              <a:rPr lang="nl-NL" sz="2400" dirty="0">
                <a:solidFill>
                  <a:prstClr val="black">
                    <a:lumMod val="75000"/>
                    <a:lumOff val="25000"/>
                  </a:prstClr>
                </a:solidFill>
              </a:rPr>
              <a:t>Voor grootschalige projecten </a:t>
            </a:r>
            <a:r>
              <a:rPr lang="nl-NL" sz="2400" i="1" dirty="0">
                <a:solidFill>
                  <a:prstClr val="black">
                    <a:lumMod val="75000"/>
                    <a:lumOff val="25000"/>
                  </a:prstClr>
                </a:solidFill>
              </a:rPr>
              <a:t>dry cast </a:t>
            </a:r>
            <a:r>
              <a:rPr lang="nl-NL" sz="2400" dirty="0">
                <a:solidFill>
                  <a:prstClr val="black">
                    <a:lumMod val="75000"/>
                    <a:lumOff val="25000"/>
                  </a:prstClr>
                </a:solidFill>
              </a:rPr>
              <a:t>in industrieel proces</a:t>
            </a:r>
          </a:p>
          <a:p>
            <a:pPr marL="342900" indent="-342900">
              <a:lnSpc>
                <a:spcPct val="100000"/>
              </a:lnSpc>
              <a:spcBef>
                <a:spcPts val="0"/>
              </a:spcBef>
              <a:defRPr/>
            </a:pPr>
            <a:r>
              <a:rPr lang="nl-NL" sz="2400" dirty="0">
                <a:solidFill>
                  <a:prstClr val="black">
                    <a:lumMod val="75000"/>
                    <a:lumOff val="25000"/>
                  </a:prstClr>
                </a:solidFill>
              </a:rPr>
              <a:t>Met </a:t>
            </a:r>
            <a:r>
              <a:rPr lang="nl-NL" sz="2400" i="1" dirty="0">
                <a:solidFill>
                  <a:prstClr val="black">
                    <a:lumMod val="75000"/>
                    <a:lumOff val="25000"/>
                  </a:prstClr>
                </a:solidFill>
              </a:rPr>
              <a:t>dry cast </a:t>
            </a:r>
            <a:r>
              <a:rPr lang="nl-NL" sz="2400" dirty="0">
                <a:solidFill>
                  <a:prstClr val="black">
                    <a:lumMod val="75000"/>
                    <a:lumOff val="25000"/>
                  </a:prstClr>
                </a:solidFill>
              </a:rPr>
              <a:t>tienduizenden blokken per week</a:t>
            </a:r>
          </a:p>
          <a:p>
            <a:pPr marL="342900" indent="-342900">
              <a:lnSpc>
                <a:spcPct val="100000"/>
              </a:lnSpc>
              <a:spcBef>
                <a:spcPts val="0"/>
              </a:spcBef>
              <a:defRPr/>
            </a:pPr>
            <a:r>
              <a:rPr lang="nl-NL" sz="2400" dirty="0">
                <a:solidFill>
                  <a:prstClr val="black">
                    <a:lumMod val="75000"/>
                    <a:lumOff val="25000"/>
                  </a:prstClr>
                </a:solidFill>
              </a:rPr>
              <a:t>Verduurzaming met CO2 arme cementvervanging</a:t>
            </a:r>
          </a:p>
          <a:p>
            <a:pPr marL="342900" indent="-342900">
              <a:lnSpc>
                <a:spcPct val="100000"/>
              </a:lnSpc>
              <a:spcBef>
                <a:spcPts val="0"/>
              </a:spcBef>
              <a:defRPr/>
            </a:pPr>
            <a:r>
              <a:rPr lang="nl-NL" sz="2400" dirty="0">
                <a:solidFill>
                  <a:prstClr val="black">
                    <a:lumMod val="75000"/>
                    <a:lumOff val="25000"/>
                  </a:prstClr>
                </a:solidFill>
              </a:rPr>
              <a:t>Verduurzaming met hergebruikte aggregaten </a:t>
            </a:r>
            <a:r>
              <a:rPr lang="nl-NL" sz="1600" dirty="0">
                <a:solidFill>
                  <a:prstClr val="black">
                    <a:lumMod val="75000"/>
                    <a:lumOff val="25000"/>
                  </a:prstClr>
                </a:solidFill>
              </a:rPr>
              <a:t>(</a:t>
            </a:r>
            <a:r>
              <a:rPr lang="nl-NL" sz="1600" i="1" dirty="0">
                <a:solidFill>
                  <a:prstClr val="black">
                    <a:lumMod val="75000"/>
                    <a:lumOff val="25000"/>
                  </a:prstClr>
                </a:solidFill>
              </a:rPr>
              <a:t>oogsten gebouwen)</a:t>
            </a:r>
            <a:endParaRPr lang="nl-NL" sz="1600" dirty="0">
              <a:solidFill>
                <a:prstClr val="black">
                  <a:lumMod val="75000"/>
                  <a:lumOff val="25000"/>
                </a:prstClr>
              </a:solidFill>
            </a:endParaRPr>
          </a:p>
          <a:p>
            <a:pPr marL="342900" indent="-342900">
              <a:lnSpc>
                <a:spcPct val="100000"/>
              </a:lnSpc>
              <a:spcBef>
                <a:spcPts val="0"/>
              </a:spcBef>
              <a:defRPr/>
            </a:pPr>
            <a:r>
              <a:rPr lang="nl-NL" sz="2400" dirty="0">
                <a:solidFill>
                  <a:prstClr val="black">
                    <a:lumMod val="75000"/>
                    <a:lumOff val="25000"/>
                  </a:prstClr>
                </a:solidFill>
              </a:rPr>
              <a:t>Xstream kan met relatief lage druksterktes gemaakt worden</a:t>
            </a:r>
          </a:p>
          <a:p>
            <a:pPr marL="342900" indent="-342900">
              <a:lnSpc>
                <a:spcPct val="100000"/>
              </a:lnSpc>
              <a:spcBef>
                <a:spcPts val="0"/>
              </a:spcBef>
              <a:defRPr/>
            </a:pPr>
            <a:endParaRPr lang="nl-NL" sz="2400" dirty="0">
              <a:solidFill>
                <a:prstClr val="black">
                  <a:lumMod val="75000"/>
                  <a:lumOff val="25000"/>
                </a:prstClr>
              </a:solidFill>
            </a:endParaRPr>
          </a:p>
          <a:p>
            <a:pPr marL="342900" indent="-342900">
              <a:lnSpc>
                <a:spcPct val="100000"/>
              </a:lnSpc>
              <a:spcBef>
                <a:spcPts val="0"/>
              </a:spcBef>
              <a:defRPr/>
            </a:pPr>
            <a:endParaRPr lang="nl-NL" sz="2400" dirty="0">
              <a:solidFill>
                <a:prstClr val="black">
                  <a:lumMod val="75000"/>
                  <a:lumOff val="25000"/>
                </a:prstClr>
              </a:solidFill>
            </a:endParaRPr>
          </a:p>
          <a:p>
            <a:endParaRPr lang="nl-NL" dirty="0"/>
          </a:p>
        </p:txBody>
      </p:sp>
      <p:pic>
        <p:nvPicPr>
          <p:cNvPr id="4" name="Afbeelding 3">
            <a:extLst>
              <a:ext uri="{FF2B5EF4-FFF2-40B4-BE49-F238E27FC236}">
                <a16:creationId xmlns:a16="http://schemas.microsoft.com/office/drawing/2014/main" id="{0F6EDAA2-6B38-4D16-9751-6BE4CF02978A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38995"/>
          <a:stretch/>
        </p:blipFill>
        <p:spPr>
          <a:xfrm>
            <a:off x="8743664" y="1516117"/>
            <a:ext cx="3145809" cy="3172463"/>
          </a:xfrm>
          <a:prstGeom prst="rect">
            <a:avLst/>
          </a:prstGeom>
        </p:spPr>
      </p:pic>
      <p:pic>
        <p:nvPicPr>
          <p:cNvPr id="5" name="Afbeelding 4">
            <a:extLst>
              <a:ext uri="{FF2B5EF4-FFF2-40B4-BE49-F238E27FC236}">
                <a16:creationId xmlns:a16="http://schemas.microsoft.com/office/drawing/2014/main" id="{3EE738F0-E3DA-A14D-BF66-5E581D8948A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742849" y="4688580"/>
            <a:ext cx="3145809" cy="20947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0635718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12672177-01F4-4894-B44C-261AB3D709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5326" y="1312453"/>
            <a:ext cx="10515600" cy="1325563"/>
          </a:xfrm>
        </p:spPr>
        <p:txBody>
          <a:bodyPr/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Valproeven Xstream blokken</a:t>
            </a:r>
          </a:p>
        </p:txBody>
      </p:sp>
      <p:pic>
        <p:nvPicPr>
          <p:cNvPr id="4" name="Tijdelijke aanduiding voor inhoud 3">
            <a:extLst>
              <a:ext uri="{FF2B5EF4-FFF2-40B4-BE49-F238E27FC236}">
                <a16:creationId xmlns:a16="http://schemas.microsoft.com/office/drawing/2014/main" id="{CC7CB047-4008-42CF-84E1-3023B4D951B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247685" y="2265572"/>
            <a:ext cx="4684025" cy="4351338"/>
          </a:xfrm>
          <a:prstGeom prst="rect">
            <a:avLst/>
          </a:prstGeom>
        </p:spPr>
      </p:pic>
      <p:sp>
        <p:nvSpPr>
          <p:cNvPr id="5" name="Rechthoek 4">
            <a:extLst>
              <a:ext uri="{FF2B5EF4-FFF2-40B4-BE49-F238E27FC236}">
                <a16:creationId xmlns:a16="http://schemas.microsoft.com/office/drawing/2014/main" id="{E4C7256D-A4EC-4765-A6E0-E446C42BA5BB}"/>
              </a:ext>
            </a:extLst>
          </p:cNvPr>
          <p:cNvSpPr/>
          <p:nvPr/>
        </p:nvSpPr>
        <p:spPr>
          <a:xfrm>
            <a:off x="515326" y="2129227"/>
            <a:ext cx="6170145" cy="34163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2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Vóór de opschaling van de pilot-productie zijn diverse valproeven uitgevoerd (tot 4m hoog)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2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De meest intense handelingsproef betreft de poliepgrijper test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2400" b="0" i="0" u="none" strike="noStrike" kern="1200" cap="none" spc="0" normalizeH="0" baseline="0" noProof="0">
              <a:ln>
                <a:noFill/>
              </a:ln>
              <a:solidFill>
                <a:prstClr val="black">
                  <a:lumMod val="75000"/>
                  <a:lumOff val="25000"/>
                </a:prstClr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24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lumMod val="75000"/>
                    <a:lumOff val="25000"/>
                  </a:prst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Hierbij is geconcludeerd dat het totaal aantal beschadigde blokken waarbij maximaal één nok afbreekt binnen de norm blijft</a:t>
            </a:r>
            <a:endParaRPr kumimoji="0" lang="nl-NL" sz="24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2534908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inhoud 1">
            <a:extLst>
              <a:ext uri="{FF2B5EF4-FFF2-40B4-BE49-F238E27FC236}">
                <a16:creationId xmlns:a16="http://schemas.microsoft.com/office/drawing/2014/main" id="{BCCB392B-D1EA-443B-95F1-496F47F0495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7786" y="2007164"/>
            <a:ext cx="10515600" cy="3240897"/>
          </a:xfrm>
        </p:spPr>
        <p:txBody>
          <a:bodyPr/>
          <a:lstStyle/>
          <a:p>
            <a:pPr>
              <a:spcBef>
                <a:spcPts val="0"/>
              </a:spcBef>
            </a:pPr>
            <a:r>
              <a:rPr lang="nl-NL" sz="2400" dirty="0"/>
              <a:t>  Blokken geladen in Prins 6, Van den Herik</a:t>
            </a:r>
          </a:p>
          <a:p>
            <a:pPr>
              <a:spcBef>
                <a:spcPts val="0"/>
              </a:spcBef>
            </a:pPr>
            <a:r>
              <a:rPr lang="nl-NL" sz="2400" dirty="0"/>
              <a:t>  Geladen bij Westervoort, langs IJssel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nl-NL" sz="2400" dirty="0"/>
              <a:t>Gepland: 2 dagen per krib, gerealiseerd: circa 1 dag per krib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Circa 20-40 blokken in grijper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Geladen max. diepgang schip is 2,4 m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nl-NL" sz="2400" dirty="0">
                <a:solidFill>
                  <a:prstClr val="black"/>
                </a:solidFill>
                <a:latin typeface="Calibri" panose="020F0502020204030204"/>
              </a:rPr>
              <a:t>Elektrische kraan</a:t>
            </a: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>
              <a:spcBef>
                <a:spcPts val="0"/>
              </a:spcBef>
            </a:pPr>
            <a:endParaRPr lang="nl-NL" sz="2400" dirty="0"/>
          </a:p>
          <a:p>
            <a:pPr>
              <a:spcBef>
                <a:spcPts val="0"/>
              </a:spcBef>
            </a:pPr>
            <a:endParaRPr lang="nl-NL" sz="2400" dirty="0"/>
          </a:p>
          <a:p>
            <a:endParaRPr lang="nl-NL" dirty="0"/>
          </a:p>
        </p:txBody>
      </p:sp>
      <p:sp>
        <p:nvSpPr>
          <p:cNvPr id="3" name="Titel 2">
            <a:extLst>
              <a:ext uri="{FF2B5EF4-FFF2-40B4-BE49-F238E27FC236}">
                <a16:creationId xmlns:a16="http://schemas.microsoft.com/office/drawing/2014/main" id="{5E66EC56-9197-4A3E-A3D7-967CBE040DB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2172" y="1191742"/>
            <a:ext cx="11353800" cy="920837"/>
          </a:xfrm>
        </p:spPr>
        <p:txBody>
          <a:bodyPr/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Realisatie 3 Flexibele kribben in november 2019</a:t>
            </a:r>
          </a:p>
        </p:txBody>
      </p:sp>
      <p:pic>
        <p:nvPicPr>
          <p:cNvPr id="4" name="Afbeelding 3">
            <a:extLst>
              <a:ext uri="{FF2B5EF4-FFF2-40B4-BE49-F238E27FC236}">
                <a16:creationId xmlns:a16="http://schemas.microsoft.com/office/drawing/2014/main" id="{7942EC2B-9108-62D7-7106-4874B161916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529374" y="2112579"/>
            <a:ext cx="3560120" cy="4745421"/>
          </a:xfrm>
          <a:prstGeom prst="rect">
            <a:avLst/>
          </a:prstGeom>
        </p:spPr>
      </p:pic>
      <p:pic>
        <p:nvPicPr>
          <p:cNvPr id="5" name="Afbeelding 4">
            <a:extLst>
              <a:ext uri="{FF2B5EF4-FFF2-40B4-BE49-F238E27FC236}">
                <a16:creationId xmlns:a16="http://schemas.microsoft.com/office/drawing/2014/main" id="{C68202E6-F304-68D0-5435-59BFC7AF947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92718" y="4161727"/>
            <a:ext cx="3736656" cy="28016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042633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Tijdelijke aanduiding voor inhoud 4" descr="Afbeelding met buiten, water, lucht, boom&#10;&#10;Automatisch gegenereerde beschrijving">
            <a:extLst>
              <a:ext uri="{FF2B5EF4-FFF2-40B4-BE49-F238E27FC236}">
                <a16:creationId xmlns:a16="http://schemas.microsoft.com/office/drawing/2014/main" id="{3BAD6A06-BE74-4914-BF08-DA3E452D260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806262"/>
            <a:ext cx="5402317" cy="4051738"/>
          </a:xfrm>
        </p:spPr>
      </p:pic>
      <p:pic>
        <p:nvPicPr>
          <p:cNvPr id="2" name="Afbeelding 1">
            <a:extLst>
              <a:ext uri="{FF2B5EF4-FFF2-40B4-BE49-F238E27FC236}">
                <a16:creationId xmlns:a16="http://schemas.microsoft.com/office/drawing/2014/main" id="{3E3D4849-84DF-3F27-66E9-9F3F05E7CD3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8912" y="2806262"/>
            <a:ext cx="7203088" cy="4051737"/>
          </a:xfrm>
          <a:prstGeom prst="rect">
            <a:avLst/>
          </a:prstGeom>
        </p:spPr>
      </p:pic>
      <p:pic>
        <p:nvPicPr>
          <p:cNvPr id="3" name="Afbeelding 2">
            <a:extLst>
              <a:ext uri="{FF2B5EF4-FFF2-40B4-BE49-F238E27FC236}">
                <a16:creationId xmlns:a16="http://schemas.microsoft.com/office/drawing/2014/main" id="{AD801181-765A-C8E8-2900-F425A43E597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-7880"/>
            <a:ext cx="3762703" cy="28220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81684162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2E866D90-B405-4142-841F-6B4DCB3CB77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15482" y="1163842"/>
            <a:ext cx="10515600" cy="1325563"/>
          </a:xfrm>
        </p:spPr>
        <p:txBody>
          <a:bodyPr/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Monitoring 2019-2020</a:t>
            </a:r>
          </a:p>
        </p:txBody>
      </p:sp>
      <p:sp>
        <p:nvSpPr>
          <p:cNvPr id="6" name="Tijdelijke aanduiding voor inhoud 2">
            <a:extLst>
              <a:ext uri="{FF2B5EF4-FFF2-40B4-BE49-F238E27FC236}">
                <a16:creationId xmlns:a16="http://schemas.microsoft.com/office/drawing/2014/main" id="{46018086-179C-43C5-B27A-8BC29A97D42C}"/>
              </a:ext>
            </a:extLst>
          </p:cNvPr>
          <p:cNvSpPr txBox="1">
            <a:spLocks/>
          </p:cNvSpPr>
          <p:nvPr/>
        </p:nvSpPr>
        <p:spPr>
          <a:xfrm>
            <a:off x="363840" y="2217458"/>
            <a:ext cx="7027506" cy="292802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Bodemligging</a:t>
            </a:r>
            <a:r>
              <a:rPr lang="en-US" dirty="0">
                <a:solidFill>
                  <a:prstClr val="black"/>
                </a:solidFill>
                <a:latin typeface="Calibri" panose="020F0502020204030204"/>
              </a:rPr>
              <a:t>, 0,6,8,12 </a:t>
            </a:r>
            <a:r>
              <a:rPr lang="en-US" dirty="0" err="1">
                <a:solidFill>
                  <a:prstClr val="black"/>
                </a:solidFill>
                <a:latin typeface="Calibri" panose="020F0502020204030204"/>
              </a:rPr>
              <a:t>maanden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228600" marR="0" lvl="0" indent="-228600" algn="l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Multibeam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en</a:t>
            </a:r>
            <a:r>
              <a:rPr kumimoji="0" lang="en-US" sz="2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peilstokmetingen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228600" marR="0" lvl="0" indent="-228600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dirty="0">
                <a:solidFill>
                  <a:prstClr val="black"/>
                </a:solidFill>
                <a:latin typeface="Calibri" panose="020F0502020204030204"/>
              </a:rPr>
              <a:t>Lidar</a:t>
            </a:r>
          </a:p>
          <a:p>
            <a:pPr marL="228600" marR="0" lvl="0" indent="-228600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Visueel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228600" marR="0" lvl="0" indent="-228600" defTabSz="914400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dirty="0" err="1">
                <a:solidFill>
                  <a:prstClr val="black"/>
                </a:solidFill>
                <a:latin typeface="Calibri" panose="020F0502020204030204"/>
              </a:rPr>
              <a:t>Doorlatendheid</a:t>
            </a:r>
            <a:endParaRPr kumimoji="0" lang="en-US" sz="2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3" name="Afbeelding 2">
            <a:extLst>
              <a:ext uri="{FF2B5EF4-FFF2-40B4-BE49-F238E27FC236}">
                <a16:creationId xmlns:a16="http://schemas.microsoft.com/office/drawing/2014/main" id="{CFD60554-0435-7B3B-83EB-806A799859D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545685" y="1163842"/>
            <a:ext cx="5282475" cy="3788197"/>
          </a:xfrm>
          <a:prstGeom prst="rect">
            <a:avLst/>
          </a:prstGeom>
        </p:spPr>
      </p:pic>
      <p:pic>
        <p:nvPicPr>
          <p:cNvPr id="4" name="Afbeelding 3">
            <a:extLst>
              <a:ext uri="{FF2B5EF4-FFF2-40B4-BE49-F238E27FC236}">
                <a16:creationId xmlns:a16="http://schemas.microsoft.com/office/drawing/2014/main" id="{E8BB33BD-20A9-DC19-7279-A4F2B6468A0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4129113"/>
            <a:ext cx="12192000" cy="2743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69008806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Afbeelding 4">
            <a:extLst>
              <a:ext uri="{FF2B5EF4-FFF2-40B4-BE49-F238E27FC236}">
                <a16:creationId xmlns:a16="http://schemas.microsoft.com/office/drawing/2014/main" id="{356D3ADD-5344-44B2-BC05-430DAD5370B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1106894"/>
            <a:ext cx="5591502" cy="3609758"/>
          </a:xfrm>
          <a:prstGeom prst="rect">
            <a:avLst/>
          </a:prstGeom>
        </p:spPr>
      </p:pic>
      <p:sp>
        <p:nvSpPr>
          <p:cNvPr id="3" name="Tekstvak 2">
            <a:extLst>
              <a:ext uri="{FF2B5EF4-FFF2-40B4-BE49-F238E27FC236}">
                <a16:creationId xmlns:a16="http://schemas.microsoft.com/office/drawing/2014/main" id="{65A06BF9-33BC-4B31-A94B-1E3A074530B9}"/>
              </a:ext>
            </a:extLst>
          </p:cNvPr>
          <p:cNvSpPr txBox="1"/>
          <p:nvPr/>
        </p:nvSpPr>
        <p:spPr>
          <a:xfrm>
            <a:off x="2038085" y="2753065"/>
            <a:ext cx="132492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1800" b="0" i="0" u="none" strike="noStrike" kern="1200" cap="none" spc="0" normalizeH="0" baseline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Raai 2A</a:t>
            </a:r>
          </a:p>
        </p:txBody>
      </p:sp>
      <p:sp>
        <p:nvSpPr>
          <p:cNvPr id="7" name="Tekstvak 6">
            <a:extLst>
              <a:ext uri="{FF2B5EF4-FFF2-40B4-BE49-F238E27FC236}">
                <a16:creationId xmlns:a16="http://schemas.microsoft.com/office/drawing/2014/main" id="{48B02EA3-443D-49E5-9885-69B431857AFB}"/>
              </a:ext>
            </a:extLst>
          </p:cNvPr>
          <p:cNvSpPr txBox="1"/>
          <p:nvPr/>
        </p:nvSpPr>
        <p:spPr>
          <a:xfrm rot="2048192">
            <a:off x="534776" y="2328461"/>
            <a:ext cx="96853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kleibank</a:t>
            </a:r>
          </a:p>
        </p:txBody>
      </p:sp>
      <p:sp>
        <p:nvSpPr>
          <p:cNvPr id="6" name="Titel 1">
            <a:extLst>
              <a:ext uri="{FF2B5EF4-FFF2-40B4-BE49-F238E27FC236}">
                <a16:creationId xmlns:a16="http://schemas.microsoft.com/office/drawing/2014/main" id="{5E3BB0DC-FDE5-4784-877F-B873D5775099}"/>
              </a:ext>
            </a:extLst>
          </p:cNvPr>
          <p:cNvSpPr txBox="1">
            <a:spLocks/>
          </p:cNvSpPr>
          <p:nvPr/>
        </p:nvSpPr>
        <p:spPr>
          <a:xfrm>
            <a:off x="1362096" y="1197260"/>
            <a:ext cx="3787302" cy="891263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nl-NL" sz="3600" dirty="0"/>
              <a:t>Flexibele Krib 2</a:t>
            </a:r>
          </a:p>
        </p:txBody>
      </p:sp>
      <p:pic>
        <p:nvPicPr>
          <p:cNvPr id="2" name="Afbeelding 1">
            <a:extLst>
              <a:ext uri="{FF2B5EF4-FFF2-40B4-BE49-F238E27FC236}">
                <a16:creationId xmlns:a16="http://schemas.microsoft.com/office/drawing/2014/main" id="{99870024-A2B8-13D1-E174-0CEAFF3E9D5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4160503"/>
            <a:ext cx="12192000" cy="2737104"/>
          </a:xfrm>
          <a:prstGeom prst="rect">
            <a:avLst/>
          </a:prstGeom>
        </p:spPr>
      </p:pic>
      <p:pic>
        <p:nvPicPr>
          <p:cNvPr id="8" name="Afbeelding 7">
            <a:extLst>
              <a:ext uri="{FF2B5EF4-FFF2-40B4-BE49-F238E27FC236}">
                <a16:creationId xmlns:a16="http://schemas.microsoft.com/office/drawing/2014/main" id="{72E923D5-986E-8E06-2371-E34665BACE1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04414" y="1106894"/>
            <a:ext cx="4074200" cy="305360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52513386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>
            <a:extLst>
              <a:ext uri="{FF2B5EF4-FFF2-40B4-BE49-F238E27FC236}">
                <a16:creationId xmlns:a16="http://schemas.microsoft.com/office/drawing/2014/main" id="{5E66EC56-9197-4A3E-A3D7-967CBE040DB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956678"/>
            <a:ext cx="10515600" cy="920837"/>
          </a:xfrm>
        </p:spPr>
        <p:txBody>
          <a:bodyPr/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Vervolgonderzoeken, laboratorium / CFD</a:t>
            </a:r>
          </a:p>
        </p:txBody>
      </p:sp>
      <p:pic>
        <p:nvPicPr>
          <p:cNvPr id="5" name="Afbeelding 4">
            <a:extLst>
              <a:ext uri="{FF2B5EF4-FFF2-40B4-BE49-F238E27FC236}">
                <a16:creationId xmlns:a16="http://schemas.microsoft.com/office/drawing/2014/main" id="{3EA788B9-A0C3-41A8-A0B5-8F58DB1943F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" y="4929352"/>
            <a:ext cx="3817987" cy="1928648"/>
          </a:xfrm>
          <a:prstGeom prst="rect">
            <a:avLst/>
          </a:prstGeom>
        </p:spPr>
      </p:pic>
      <p:pic>
        <p:nvPicPr>
          <p:cNvPr id="2" name="Afbeelding 1">
            <a:extLst>
              <a:ext uri="{FF2B5EF4-FFF2-40B4-BE49-F238E27FC236}">
                <a16:creationId xmlns:a16="http://schemas.microsoft.com/office/drawing/2014/main" id="{5CF10644-0762-DF35-3B09-85B05709119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84676" y="3814529"/>
            <a:ext cx="2490084" cy="1626374"/>
          </a:xfrm>
          <a:prstGeom prst="rect">
            <a:avLst/>
          </a:prstGeom>
        </p:spPr>
      </p:pic>
      <p:pic>
        <p:nvPicPr>
          <p:cNvPr id="6" name="Afbeelding 5">
            <a:extLst>
              <a:ext uri="{FF2B5EF4-FFF2-40B4-BE49-F238E27FC236}">
                <a16:creationId xmlns:a16="http://schemas.microsoft.com/office/drawing/2014/main" id="{13D33BDA-F914-E6AF-6AA9-6E7C045AFEA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3292420"/>
            <a:ext cx="5244661" cy="1688066"/>
          </a:xfrm>
          <a:prstGeom prst="rect">
            <a:avLst/>
          </a:prstGeom>
        </p:spPr>
      </p:pic>
      <p:sp>
        <p:nvSpPr>
          <p:cNvPr id="7" name="Tekstvak 6">
            <a:extLst>
              <a:ext uri="{FF2B5EF4-FFF2-40B4-BE49-F238E27FC236}">
                <a16:creationId xmlns:a16="http://schemas.microsoft.com/office/drawing/2014/main" id="{F2C8F8C1-D871-F0D5-1850-D7D317B95839}"/>
              </a:ext>
            </a:extLst>
          </p:cNvPr>
          <p:cNvSpPr txBox="1"/>
          <p:nvPr/>
        </p:nvSpPr>
        <p:spPr>
          <a:xfrm>
            <a:off x="609600" y="1638837"/>
            <a:ext cx="10668000" cy="184665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nl-NL" sz="2400" dirty="0"/>
              <a:t>Plaatsen van Xstream blokken onderwater, Tump, Hogeschool Arnhem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nl-NL" sz="2400" dirty="0"/>
              <a:t>Stroming en stroomweerstand bij hoog water, Jongschaap, Hogeschool Den Haag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nl-NL" sz="2400" dirty="0"/>
              <a:t>3D ANSYS CFD stroming om poreuze kribben, Alderwegen, TU Delft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nl-NL" sz="2400" dirty="0"/>
              <a:t>3D ANSYS CFD overstroomde flexibele kribben, ten Oever, Bam</a:t>
            </a:r>
          </a:p>
          <a:p>
            <a:endParaRPr lang="nl-NL" dirty="0"/>
          </a:p>
        </p:txBody>
      </p:sp>
      <p:pic>
        <p:nvPicPr>
          <p:cNvPr id="8" name="Afbeelding 7">
            <a:extLst>
              <a:ext uri="{FF2B5EF4-FFF2-40B4-BE49-F238E27FC236}">
                <a16:creationId xmlns:a16="http://schemas.microsoft.com/office/drawing/2014/main" id="{35F54B5F-FF55-6BFE-C8B1-90C148323740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777515" y="3822642"/>
            <a:ext cx="3414485" cy="1475326"/>
          </a:xfrm>
          <a:prstGeom prst="rect">
            <a:avLst/>
          </a:prstGeom>
        </p:spPr>
      </p:pic>
      <p:pic>
        <p:nvPicPr>
          <p:cNvPr id="9" name="Afbeelding 8">
            <a:extLst>
              <a:ext uri="{FF2B5EF4-FFF2-40B4-BE49-F238E27FC236}">
                <a16:creationId xmlns:a16="http://schemas.microsoft.com/office/drawing/2014/main" id="{A8B85018-CED0-B31F-7B26-F916B6DC1A78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776138" y="5277827"/>
            <a:ext cx="3414484" cy="1617091"/>
          </a:xfrm>
          <a:prstGeom prst="rect">
            <a:avLst/>
          </a:prstGeom>
        </p:spPr>
      </p:pic>
      <p:pic>
        <p:nvPicPr>
          <p:cNvPr id="10" name="Afbeelding 9">
            <a:extLst>
              <a:ext uri="{FF2B5EF4-FFF2-40B4-BE49-F238E27FC236}">
                <a16:creationId xmlns:a16="http://schemas.microsoft.com/office/drawing/2014/main" id="{49A3A1AE-52EA-5270-C642-65C339F80D67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3817986" y="5440903"/>
            <a:ext cx="4958152" cy="14540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11709618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inhoud 1">
            <a:extLst>
              <a:ext uri="{FF2B5EF4-FFF2-40B4-BE49-F238E27FC236}">
                <a16:creationId xmlns:a16="http://schemas.microsoft.com/office/drawing/2014/main" id="{BCCB392B-D1EA-443B-95F1-496F47F0495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2952" y="1921933"/>
            <a:ext cx="10515600" cy="3590497"/>
          </a:xfrm>
        </p:spPr>
        <p:txBody>
          <a:bodyPr>
            <a:normAutofit/>
          </a:bodyPr>
          <a:lstStyle/>
          <a:p>
            <a:r>
              <a:rPr lang="nl-NL" sz="2400" dirty="0"/>
              <a:t>Krib buitenbocht verlengen tot zelfde lengte als bestaande kribben; </a:t>
            </a:r>
          </a:p>
          <a:p>
            <a:r>
              <a:rPr lang="nl-NL" sz="2400" dirty="0"/>
              <a:t>Ontstaat er een erosiekuil bij de flexibele krib in de buitenbocht?</a:t>
            </a:r>
          </a:p>
          <a:p>
            <a:r>
              <a:rPr lang="nl-NL" sz="2400" dirty="0"/>
              <a:t>Flexibiliteit aantonen door verwijderen 2 kribben en hergebruik blokken</a:t>
            </a:r>
          </a:p>
          <a:p>
            <a:r>
              <a:rPr lang="nl-NL" sz="2400" dirty="0"/>
              <a:t>Onderzoek naar ecologie/porositeit</a:t>
            </a:r>
          </a:p>
          <a:p>
            <a:pPr marL="0" indent="0">
              <a:buNone/>
            </a:pPr>
            <a:endParaRPr lang="nl-NL" dirty="0"/>
          </a:p>
        </p:txBody>
      </p:sp>
      <p:sp>
        <p:nvSpPr>
          <p:cNvPr id="3" name="Titel 2">
            <a:extLst>
              <a:ext uri="{FF2B5EF4-FFF2-40B4-BE49-F238E27FC236}">
                <a16:creationId xmlns:a16="http://schemas.microsoft.com/office/drawing/2014/main" id="{5E66EC56-9197-4A3E-A3D7-967CBE040DB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137731"/>
            <a:ext cx="10515600" cy="920837"/>
          </a:xfrm>
        </p:spPr>
        <p:txBody>
          <a:bodyPr/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Verlenging Flexibele Krib november 2022</a:t>
            </a:r>
          </a:p>
        </p:txBody>
      </p:sp>
      <p:pic>
        <p:nvPicPr>
          <p:cNvPr id="4" name="Afbeelding 3">
            <a:extLst>
              <a:ext uri="{FF2B5EF4-FFF2-40B4-BE49-F238E27FC236}">
                <a16:creationId xmlns:a16="http://schemas.microsoft.com/office/drawing/2014/main" id="{2757BFD9-2D9F-7ACF-773B-E2A6934E910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" y="3898281"/>
            <a:ext cx="5570483" cy="2959719"/>
          </a:xfrm>
          <a:prstGeom prst="rect">
            <a:avLst/>
          </a:prstGeom>
        </p:spPr>
      </p:pic>
      <p:pic>
        <p:nvPicPr>
          <p:cNvPr id="5" name="Afbeelding 4">
            <a:extLst>
              <a:ext uri="{FF2B5EF4-FFF2-40B4-BE49-F238E27FC236}">
                <a16:creationId xmlns:a16="http://schemas.microsoft.com/office/drawing/2014/main" id="{2FE436EE-9AE0-BA8C-49D1-E34F9DFB5C0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570482" y="3898281"/>
            <a:ext cx="6621518" cy="2944529"/>
          </a:xfrm>
          <a:prstGeom prst="rect">
            <a:avLst/>
          </a:prstGeom>
        </p:spPr>
      </p:pic>
      <p:pic>
        <p:nvPicPr>
          <p:cNvPr id="6" name="Afbeelding 5">
            <a:extLst>
              <a:ext uri="{FF2B5EF4-FFF2-40B4-BE49-F238E27FC236}">
                <a16:creationId xmlns:a16="http://schemas.microsoft.com/office/drawing/2014/main" id="{2568F88F-11B5-0220-D1E2-65E0BC0009A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060740" y="2342136"/>
            <a:ext cx="2121530" cy="15903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3770438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inhoud 1">
            <a:extLst>
              <a:ext uri="{FF2B5EF4-FFF2-40B4-BE49-F238E27FC236}">
                <a16:creationId xmlns:a16="http://schemas.microsoft.com/office/drawing/2014/main" id="{BCCB392B-D1EA-443B-95F1-496F47F0495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6028" y="1934590"/>
            <a:ext cx="10817772" cy="2317178"/>
          </a:xfrm>
        </p:spPr>
        <p:txBody>
          <a:bodyPr>
            <a:normAutofit/>
          </a:bodyPr>
          <a:lstStyle/>
          <a:p>
            <a:pPr>
              <a:spcBef>
                <a:spcPts val="600"/>
              </a:spcBef>
            </a:pPr>
            <a:r>
              <a:rPr lang="nl-NL" sz="2400" dirty="0"/>
              <a:t>Start verwijderen 2 kribben binnenbocht 31 oktober 2022</a:t>
            </a:r>
          </a:p>
          <a:p>
            <a:pPr>
              <a:spcBef>
                <a:spcPts val="600"/>
              </a:spcBef>
            </a:pPr>
            <a:r>
              <a:rPr lang="nl-NL" sz="2400" dirty="0"/>
              <a:t>Onderzoek naar ecologie/ porositeit 31 oktober/1 november</a:t>
            </a:r>
          </a:p>
          <a:p>
            <a:pPr>
              <a:spcBef>
                <a:spcPts val="600"/>
              </a:spcBef>
            </a:pPr>
            <a:r>
              <a:rPr lang="nl-NL" sz="2400" dirty="0"/>
              <a:t>Hergebruik 7.000 oude blokken in kribverlenging 1 november</a:t>
            </a:r>
          </a:p>
          <a:p>
            <a:pPr>
              <a:spcBef>
                <a:spcPts val="600"/>
              </a:spcBef>
            </a:pPr>
            <a:r>
              <a:rPr lang="nl-NL" sz="2400" dirty="0"/>
              <a:t>Plaatsen 8.000 nieuwe blokken en fundatie kribbaak 2 november</a:t>
            </a:r>
          </a:p>
          <a:p>
            <a:pPr>
              <a:spcBef>
                <a:spcPts val="600"/>
              </a:spcBef>
            </a:pPr>
            <a:r>
              <a:rPr lang="nl-NL" sz="2400" dirty="0"/>
              <a:t>3 duurzame betonmengsels: CEM I gereduceerd kg/m3, CEM III en </a:t>
            </a:r>
            <a:r>
              <a:rPr lang="nl-NL" sz="2400" dirty="0" err="1"/>
              <a:t>geopolymeren</a:t>
            </a:r>
            <a:endParaRPr lang="nl-NL" sz="2400" dirty="0"/>
          </a:p>
          <a:p>
            <a:pPr marL="0" indent="0">
              <a:buNone/>
            </a:pPr>
            <a:endParaRPr lang="nl-NL" dirty="0"/>
          </a:p>
        </p:txBody>
      </p:sp>
      <p:sp>
        <p:nvSpPr>
          <p:cNvPr id="3" name="Titel 2">
            <a:extLst>
              <a:ext uri="{FF2B5EF4-FFF2-40B4-BE49-F238E27FC236}">
                <a16:creationId xmlns:a16="http://schemas.microsoft.com/office/drawing/2014/main" id="{5E66EC56-9197-4A3E-A3D7-967CBE040DB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32793" y="1156996"/>
            <a:ext cx="10515600" cy="920837"/>
          </a:xfrm>
        </p:spPr>
        <p:txBody>
          <a:bodyPr/>
          <a:lstStyle/>
          <a:p>
            <a:r>
              <a:rPr lang="nl-NL" b="1" dirty="0">
                <a:solidFill>
                  <a:srgbClr val="0070C0"/>
                </a:solidFill>
                <a:latin typeface="+mn-lt"/>
              </a:rPr>
              <a:t>Verlenging Flexibele Krib november 2022</a:t>
            </a:r>
          </a:p>
        </p:txBody>
      </p:sp>
      <p:pic>
        <p:nvPicPr>
          <p:cNvPr id="4" name="Afbeelding 3">
            <a:extLst>
              <a:ext uri="{FF2B5EF4-FFF2-40B4-BE49-F238E27FC236}">
                <a16:creationId xmlns:a16="http://schemas.microsoft.com/office/drawing/2014/main" id="{AA88EBFC-E863-5D83-9FFB-32362DFBDE0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324822" y="4056993"/>
            <a:ext cx="5867178" cy="28236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47163649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Afbeelding 4">
            <a:extLst>
              <a:ext uri="{FF2B5EF4-FFF2-40B4-BE49-F238E27FC236}">
                <a16:creationId xmlns:a16="http://schemas.microsoft.com/office/drawing/2014/main" id="{178A24F7-BF3E-4E70-B972-5D8BCA3B7E3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1766" t="54184" r="13624" b="30071"/>
          <a:stretch/>
        </p:blipFill>
        <p:spPr>
          <a:xfrm>
            <a:off x="330739" y="4805463"/>
            <a:ext cx="11390659" cy="2052537"/>
          </a:xfrm>
          <a:prstGeom prst="rect">
            <a:avLst/>
          </a:prstGeom>
        </p:spPr>
      </p:pic>
      <p:pic>
        <p:nvPicPr>
          <p:cNvPr id="7" name="Afbeelding 6">
            <a:extLst>
              <a:ext uri="{FF2B5EF4-FFF2-40B4-BE49-F238E27FC236}">
                <a16:creationId xmlns:a16="http://schemas.microsoft.com/office/drawing/2014/main" id="{F3F16E28-FBAA-4FC0-A4EB-F0574E7268FB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3628" t="21276" r="15130" b="27660"/>
          <a:stretch/>
        </p:blipFill>
        <p:spPr>
          <a:xfrm>
            <a:off x="6155521" y="1643974"/>
            <a:ext cx="5198279" cy="3237682"/>
          </a:xfrm>
          <a:prstGeom prst="rect">
            <a:avLst/>
          </a:prstGeom>
        </p:spPr>
      </p:pic>
      <p:sp>
        <p:nvSpPr>
          <p:cNvPr id="8" name="Titel 2">
            <a:extLst>
              <a:ext uri="{FF2B5EF4-FFF2-40B4-BE49-F238E27FC236}">
                <a16:creationId xmlns:a16="http://schemas.microsoft.com/office/drawing/2014/main" id="{85582248-AF32-472D-BEBF-45E3FAE5D090}"/>
              </a:ext>
            </a:extLst>
          </p:cNvPr>
          <p:cNvSpPr txBox="1">
            <a:spLocks/>
          </p:cNvSpPr>
          <p:nvPr/>
        </p:nvSpPr>
        <p:spPr>
          <a:xfrm>
            <a:off x="768268" y="1055508"/>
            <a:ext cx="10515600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44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j-ea"/>
                <a:cs typeface="+mj-cs"/>
              </a:rPr>
              <a:t>LCA / MKI op basis van CEM III</a:t>
            </a:r>
          </a:p>
        </p:txBody>
      </p:sp>
    </p:spTree>
    <p:extLst>
      <p:ext uri="{BB962C8B-B14F-4D97-AF65-F5344CB8AC3E}">
        <p14:creationId xmlns:p14="http://schemas.microsoft.com/office/powerpoint/2010/main" val="2272533448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Tijdelijke aanduiding voor inhoud 5">
            <a:extLst>
              <a:ext uri="{FF2B5EF4-FFF2-40B4-BE49-F238E27FC236}">
                <a16:creationId xmlns:a16="http://schemas.microsoft.com/office/drawing/2014/main" id="{D7077E91-1D77-4749-898E-8F4925905AA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899950" y="1685645"/>
            <a:ext cx="2526366" cy="4491318"/>
          </a:xfrm>
          <a:prstGeom prst="rect">
            <a:avLst/>
          </a:prstGeom>
        </p:spPr>
      </p:pic>
      <p:pic>
        <p:nvPicPr>
          <p:cNvPr id="5" name="Afbeelding 4">
            <a:extLst>
              <a:ext uri="{FF2B5EF4-FFF2-40B4-BE49-F238E27FC236}">
                <a16:creationId xmlns:a16="http://schemas.microsoft.com/office/drawing/2014/main" id="{144EC8F3-0AB4-4599-A22B-7FDF43187DFD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8480" t="14902" r="38889" b="19608"/>
          <a:stretch/>
        </p:blipFill>
        <p:spPr>
          <a:xfrm>
            <a:off x="340658" y="1685645"/>
            <a:ext cx="2483224" cy="4491318"/>
          </a:xfrm>
          <a:prstGeom prst="rect">
            <a:avLst/>
          </a:prstGeom>
        </p:spPr>
      </p:pic>
      <p:pic>
        <p:nvPicPr>
          <p:cNvPr id="7" name="Afbeelding 6">
            <a:extLst>
              <a:ext uri="{FF2B5EF4-FFF2-40B4-BE49-F238E27FC236}">
                <a16:creationId xmlns:a16="http://schemas.microsoft.com/office/drawing/2014/main" id="{7DFD6579-1516-46DE-A0AA-DF8898E7C17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502384" y="1685645"/>
            <a:ext cx="5515239" cy="3102322"/>
          </a:xfrm>
          <a:prstGeom prst="rect">
            <a:avLst/>
          </a:prstGeom>
        </p:spPr>
      </p:pic>
      <p:sp>
        <p:nvSpPr>
          <p:cNvPr id="2" name="Tekstvak 1">
            <a:extLst>
              <a:ext uri="{FF2B5EF4-FFF2-40B4-BE49-F238E27FC236}">
                <a16:creationId xmlns:a16="http://schemas.microsoft.com/office/drawing/2014/main" id="{778CFF1B-651F-4E12-B004-6D0B58AF92D5}"/>
              </a:ext>
            </a:extLst>
          </p:cNvPr>
          <p:cNvSpPr txBox="1"/>
          <p:nvPr/>
        </p:nvSpPr>
        <p:spPr>
          <a:xfrm flipH="1">
            <a:off x="5736305" y="4787967"/>
            <a:ext cx="6115037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3D model in de kraancabine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Wegen van de inhoud poliepgrijper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Vullen en wegen van een 8 m3 container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Wegen Xstream-blokken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Bepalen aantallen blokken / porositeit</a:t>
            </a:r>
          </a:p>
        </p:txBody>
      </p:sp>
    </p:spTree>
    <p:extLst>
      <p:ext uri="{BB962C8B-B14F-4D97-AF65-F5344CB8AC3E}">
        <p14:creationId xmlns:p14="http://schemas.microsoft.com/office/powerpoint/2010/main" val="272877585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B3D7812E-053F-412B-85C3-ECE18E3AF06E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7819"/>
          <a:stretch/>
        </p:blipFill>
        <p:spPr bwMode="auto">
          <a:xfrm>
            <a:off x="582705" y="1900518"/>
            <a:ext cx="10260324" cy="47961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4868873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7" name="Picture 5">
            <a:extLst>
              <a:ext uri="{FF2B5EF4-FFF2-40B4-BE49-F238E27FC236}">
                <a16:creationId xmlns:a16="http://schemas.microsoft.com/office/drawing/2014/main" id="{3AAC3FFE-BED8-4C3A-9A8E-C2A4DACD59F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895998"/>
            <a:ext cx="3720353" cy="49620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9" name="Picture 7">
            <a:extLst>
              <a:ext uri="{FF2B5EF4-FFF2-40B4-BE49-F238E27FC236}">
                <a16:creationId xmlns:a16="http://schemas.microsoft.com/office/drawing/2014/main" id="{EDCE3DA3-86A9-42D8-81AD-E53E1A8E3144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55176" y="1895998"/>
            <a:ext cx="1611474" cy="49672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81" name="Picture 9">
            <a:extLst>
              <a:ext uri="{FF2B5EF4-FFF2-40B4-BE49-F238E27FC236}">
                <a16:creationId xmlns:a16="http://schemas.microsoft.com/office/drawing/2014/main" id="{5646995E-A84D-4513-9CF1-614F5288C17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34002" y="1926572"/>
            <a:ext cx="5289176" cy="25078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83" name="Picture 11">
            <a:extLst>
              <a:ext uri="{FF2B5EF4-FFF2-40B4-BE49-F238E27FC236}">
                <a16:creationId xmlns:a16="http://schemas.microsoft.com/office/drawing/2014/main" id="{1A565BBE-4B01-4CA3-B995-8BBA1412775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83623" y="4434429"/>
            <a:ext cx="3639671" cy="242357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itel 2">
            <a:extLst>
              <a:ext uri="{FF2B5EF4-FFF2-40B4-BE49-F238E27FC236}">
                <a16:creationId xmlns:a16="http://schemas.microsoft.com/office/drawing/2014/main" id="{E4184C44-BD2E-405A-A721-A1711310E7AB}"/>
              </a:ext>
            </a:extLst>
          </p:cNvPr>
          <p:cNvSpPr txBox="1">
            <a:spLocks/>
          </p:cNvSpPr>
          <p:nvPr/>
        </p:nvSpPr>
        <p:spPr>
          <a:xfrm>
            <a:off x="554260" y="1191695"/>
            <a:ext cx="10515600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44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j-ea"/>
                <a:cs typeface="+mj-cs"/>
              </a:rPr>
              <a:t>Ecologie</a:t>
            </a:r>
          </a:p>
        </p:txBody>
      </p:sp>
    </p:spTree>
    <p:extLst>
      <p:ext uri="{BB962C8B-B14F-4D97-AF65-F5344CB8AC3E}">
        <p14:creationId xmlns:p14="http://schemas.microsoft.com/office/powerpoint/2010/main" val="3296378674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>
            <a:extLst>
              <a:ext uri="{FF2B5EF4-FFF2-40B4-BE49-F238E27FC236}">
                <a16:creationId xmlns:a16="http://schemas.microsoft.com/office/drawing/2014/main" id="{A0989522-EF32-4870-859D-6A97FDACA35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856" y="1641382"/>
            <a:ext cx="5344584" cy="25776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0" name="Picture 4">
            <a:extLst>
              <a:ext uri="{FF2B5EF4-FFF2-40B4-BE49-F238E27FC236}">
                <a16:creationId xmlns:a16="http://schemas.microsoft.com/office/drawing/2014/main" id="{3D3CDAD7-9EB9-4E81-A26A-70607FE0F9B6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29604" y="1638022"/>
            <a:ext cx="5610006" cy="43260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kstvak 4">
            <a:extLst>
              <a:ext uri="{FF2B5EF4-FFF2-40B4-BE49-F238E27FC236}">
                <a16:creationId xmlns:a16="http://schemas.microsoft.com/office/drawing/2014/main" id="{4984FCB8-5E30-444D-8F06-89D24BC9E066}"/>
              </a:ext>
            </a:extLst>
          </p:cNvPr>
          <p:cNvSpPr txBox="1"/>
          <p:nvPr/>
        </p:nvSpPr>
        <p:spPr>
          <a:xfrm>
            <a:off x="391941" y="4616453"/>
            <a:ext cx="5236501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Dominante soorten: driehoeksmossel </a:t>
            </a:r>
            <a:r>
              <a:rPr kumimoji="0" lang="nl-NL" sz="1400" b="0" i="1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Dreissena</a:t>
            </a:r>
            <a:r>
              <a:rPr kumimoji="0" lang="nl-NL" sz="14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 </a:t>
            </a:r>
            <a:r>
              <a:rPr kumimoji="0" lang="nl-NL" sz="1400" b="0" i="1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polymorpha</a:t>
            </a:r>
            <a:r>
              <a:rPr kumimoji="0" lang="nl-NL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, zoetwaterspons </a:t>
            </a:r>
            <a:r>
              <a:rPr kumimoji="0" lang="nl-NL" sz="1400" b="0" i="1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Ephydatia-fluviatilis</a:t>
            </a:r>
            <a:r>
              <a:rPr kumimoji="0" lang="nl-NL" sz="1800" b="0" i="1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, </a:t>
            </a:r>
            <a:r>
              <a:rPr kumimoji="0" lang="nl-NL" sz="18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vlokreeft</a:t>
            </a:r>
            <a:r>
              <a:rPr kumimoji="0" lang="nl-NL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 </a:t>
            </a:r>
            <a:r>
              <a:rPr kumimoji="0" lang="nl-NL" sz="1400" b="0" i="1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Grammarus</a:t>
            </a:r>
            <a:r>
              <a:rPr kumimoji="0" lang="nl-NL" sz="14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 </a:t>
            </a:r>
            <a:r>
              <a:rPr kumimoji="0" lang="nl-NL" sz="1400" b="0" i="1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pulex</a:t>
            </a:r>
            <a:r>
              <a:rPr kumimoji="0" lang="nl-NL" sz="18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 </a:t>
            </a:r>
            <a:r>
              <a:rPr kumimoji="0" lang="nl-NL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en ovale poelslak </a:t>
            </a:r>
            <a:r>
              <a:rPr kumimoji="0" lang="nl-NL" sz="14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Radix </a:t>
            </a:r>
            <a:r>
              <a:rPr kumimoji="0" lang="nl-NL" sz="1400" b="0" i="1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balthica</a:t>
            </a:r>
            <a:r>
              <a:rPr kumimoji="0" lang="nl-NL" sz="1400" b="0" i="1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 , </a:t>
            </a:r>
            <a:r>
              <a:rPr kumimoji="0" lang="nl-NL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72 Light" panose="020B0303030000000003" pitchFamily="34" charset="0"/>
                <a:ea typeface="+mn-ea"/>
                <a:cs typeface="72 Light" panose="020B0303030000000003" pitchFamily="34" charset="0"/>
              </a:rPr>
              <a:t>waterplanten als waterpest.</a:t>
            </a:r>
            <a:endParaRPr kumimoji="0" lang="nl-NL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20472026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flexibele krib 1 minuut">
            <a:hlinkClick r:id="" action="ppaction://media"/>
            <a:extLst>
              <a:ext uri="{FF2B5EF4-FFF2-40B4-BE49-F238E27FC236}">
                <a16:creationId xmlns:a16="http://schemas.microsoft.com/office/drawing/2014/main" id="{050584FF-6EE2-67B1-B002-2A4A02DBA00E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 rot="5400000">
            <a:off x="4201920" y="2338793"/>
            <a:ext cx="5646683" cy="3176259"/>
          </a:xfrm>
          <a:prstGeom prst="rect">
            <a:avLst/>
          </a:prstGeom>
        </p:spPr>
      </p:pic>
      <p:pic>
        <p:nvPicPr>
          <p:cNvPr id="2" name="oude krib 1 minuut">
            <a:hlinkClick r:id="" action="ppaction://media"/>
            <a:extLst>
              <a:ext uri="{FF2B5EF4-FFF2-40B4-BE49-F238E27FC236}">
                <a16:creationId xmlns:a16="http://schemas.microsoft.com/office/drawing/2014/main" id="{B1F36EAA-0215-5AF3-699A-7036D6868DC1}"/>
              </a:ext>
            </a:extLst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7"/>
          <a:stretch>
            <a:fillRect/>
          </a:stretch>
        </p:blipFill>
        <p:spPr>
          <a:xfrm rot="16200000">
            <a:off x="7520113" y="2338794"/>
            <a:ext cx="5646684" cy="3176259"/>
          </a:xfrm>
          <a:prstGeom prst="rect">
            <a:avLst/>
          </a:prstGeom>
        </p:spPr>
      </p:pic>
      <p:sp>
        <p:nvSpPr>
          <p:cNvPr id="10" name="Tekstvak 9">
            <a:extLst>
              <a:ext uri="{FF2B5EF4-FFF2-40B4-BE49-F238E27FC236}">
                <a16:creationId xmlns:a16="http://schemas.microsoft.com/office/drawing/2014/main" id="{3B626292-72AE-E604-5EBA-F26D6B1E6DAB}"/>
              </a:ext>
            </a:extLst>
          </p:cNvPr>
          <p:cNvSpPr txBox="1"/>
          <p:nvPr/>
        </p:nvSpPr>
        <p:spPr>
          <a:xfrm flipH="1">
            <a:off x="260415" y="1490008"/>
            <a:ext cx="6115037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nl-NL" sz="2400" dirty="0">
                <a:solidFill>
                  <a:prstClr val="black"/>
                </a:solidFill>
                <a:latin typeface="Calibri" panose="020F0502020204030204"/>
              </a:rPr>
              <a:t>Video’s van 5 september 2023</a:t>
            </a: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nl-NL" sz="2400" dirty="0">
                <a:solidFill>
                  <a:prstClr val="black"/>
                </a:solidFill>
                <a:latin typeface="Calibri" panose="020F0502020204030204"/>
              </a:rPr>
              <a:t>Links Flexibele Krib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Rechts Krib met breuksteen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nl-NL" sz="2400" dirty="0">
                <a:solidFill>
                  <a:prstClr val="black"/>
                </a:solidFill>
                <a:latin typeface="Calibri" panose="020F0502020204030204"/>
              </a:rPr>
              <a:t>Verschil in helderheid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Verschil in aantallen vissen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06666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64746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65514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1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1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1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" fill="hold">
                      <p:stCondLst>
                        <p:cond delay="0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el 2">
            <a:extLst>
              <a:ext uri="{FF2B5EF4-FFF2-40B4-BE49-F238E27FC236}">
                <a16:creationId xmlns:a16="http://schemas.microsoft.com/office/drawing/2014/main" id="{08383C93-5FB8-4873-8D8B-D1323464A065}"/>
              </a:ext>
            </a:extLst>
          </p:cNvPr>
          <p:cNvSpPr txBox="1">
            <a:spLocks/>
          </p:cNvSpPr>
          <p:nvPr/>
        </p:nvSpPr>
        <p:spPr>
          <a:xfrm>
            <a:off x="838200" y="1094419"/>
            <a:ext cx="10515600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4400" b="1" i="0" u="none" strike="noStrike" kern="1200" cap="none" spc="0" normalizeH="0" baseline="0" noProof="0" dirty="0" err="1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j-ea"/>
                <a:cs typeface="+mj-cs"/>
              </a:rPr>
              <a:t>Aquatic</a:t>
            </a:r>
            <a:r>
              <a:rPr kumimoji="0" lang="nl-NL" sz="44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j-ea"/>
                <a:cs typeface="+mj-cs"/>
              </a:rPr>
              <a:t> Drones, onbemande survey</a:t>
            </a:r>
          </a:p>
        </p:txBody>
      </p:sp>
      <p:pic>
        <p:nvPicPr>
          <p:cNvPr id="3" name="Afbeelding 2">
            <a:extLst>
              <a:ext uri="{FF2B5EF4-FFF2-40B4-BE49-F238E27FC236}">
                <a16:creationId xmlns:a16="http://schemas.microsoft.com/office/drawing/2014/main" id="{05B4F168-EEF8-4FBA-A928-A4DDE3D69F2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6314" y="1825625"/>
            <a:ext cx="7735712" cy="4351338"/>
          </a:xfrm>
          <a:prstGeom prst="rect">
            <a:avLst/>
          </a:prstGeom>
        </p:spPr>
      </p:pic>
      <p:pic>
        <p:nvPicPr>
          <p:cNvPr id="5" name="Tijdelijke aanduiding voor inhoud 4">
            <a:extLst>
              <a:ext uri="{FF2B5EF4-FFF2-40B4-BE49-F238E27FC236}">
                <a16:creationId xmlns:a16="http://schemas.microsoft.com/office/drawing/2014/main" id="{4E17439D-7358-4E57-9C73-5C398DC9378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4"/>
          <a:srcRect l="6364" t="8294"/>
          <a:stretch/>
        </p:blipFill>
        <p:spPr>
          <a:xfrm>
            <a:off x="8299332" y="1825625"/>
            <a:ext cx="3603419" cy="2646864"/>
          </a:xfrm>
          <a:prstGeom prst="rect">
            <a:avLst/>
          </a:prstGeom>
        </p:spPr>
      </p:pic>
      <p:pic>
        <p:nvPicPr>
          <p:cNvPr id="7" name="Afbeelding 6">
            <a:extLst>
              <a:ext uri="{FF2B5EF4-FFF2-40B4-BE49-F238E27FC236}">
                <a16:creationId xmlns:a16="http://schemas.microsoft.com/office/drawing/2014/main" id="{2A82D7C0-DD24-40B9-AF63-3DBAB93084B8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841" t="5034" r="21939" b="14150"/>
          <a:stretch/>
        </p:blipFill>
        <p:spPr>
          <a:xfrm>
            <a:off x="8299331" y="4472489"/>
            <a:ext cx="3603420" cy="21213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6785928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Tijdelijke aanduiding voor inhoud 5">
            <a:extLst>
              <a:ext uri="{FF2B5EF4-FFF2-40B4-BE49-F238E27FC236}">
                <a16:creationId xmlns:a16="http://schemas.microsoft.com/office/drawing/2014/main" id="{6310654B-0844-4905-8C9E-42A66FF17DF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879801" y="1960072"/>
            <a:ext cx="3263503" cy="4351338"/>
          </a:xfrm>
          <a:prstGeom prst="rect">
            <a:avLst/>
          </a:prstGeom>
        </p:spPr>
      </p:pic>
      <p:pic>
        <p:nvPicPr>
          <p:cNvPr id="5" name="Afbeelding 4">
            <a:extLst>
              <a:ext uri="{FF2B5EF4-FFF2-40B4-BE49-F238E27FC236}">
                <a16:creationId xmlns:a16="http://schemas.microsoft.com/office/drawing/2014/main" id="{8A242CCA-BABF-41AE-8CEE-142DC3B4A24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1341" y="2094520"/>
            <a:ext cx="7207624" cy="4082443"/>
          </a:xfrm>
          <a:prstGeom prst="rect">
            <a:avLst/>
          </a:prstGeom>
        </p:spPr>
      </p:pic>
      <p:sp>
        <p:nvSpPr>
          <p:cNvPr id="7" name="Titel 2">
            <a:extLst>
              <a:ext uri="{FF2B5EF4-FFF2-40B4-BE49-F238E27FC236}">
                <a16:creationId xmlns:a16="http://schemas.microsoft.com/office/drawing/2014/main" id="{4A3E51E9-AF6B-44CA-9454-D6EAE68890BA}"/>
              </a:ext>
            </a:extLst>
          </p:cNvPr>
          <p:cNvSpPr txBox="1">
            <a:spLocks/>
          </p:cNvSpPr>
          <p:nvPr/>
        </p:nvSpPr>
        <p:spPr>
          <a:xfrm>
            <a:off x="421341" y="1318155"/>
            <a:ext cx="10515600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4400" b="1" i="0" u="none" strike="noStrike" kern="1200" cap="none" spc="0" normalizeH="0" baseline="0" noProof="0" dirty="0" err="1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j-ea"/>
                <a:cs typeface="+mj-cs"/>
              </a:rPr>
              <a:t>Beeliners</a:t>
            </a:r>
            <a:r>
              <a:rPr kumimoji="0" lang="nl-NL" sz="44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j-ea"/>
                <a:cs typeface="+mj-cs"/>
              </a:rPr>
              <a:t>, verplaatsingen meten</a:t>
            </a:r>
          </a:p>
        </p:txBody>
      </p:sp>
    </p:spTree>
    <p:extLst>
      <p:ext uri="{BB962C8B-B14F-4D97-AF65-F5344CB8AC3E}">
        <p14:creationId xmlns:p14="http://schemas.microsoft.com/office/powerpoint/2010/main" val="1991582589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inhoud 1">
            <a:extLst>
              <a:ext uri="{FF2B5EF4-FFF2-40B4-BE49-F238E27FC236}">
                <a16:creationId xmlns:a16="http://schemas.microsoft.com/office/drawing/2014/main" id="{F710BACF-8667-4833-8C92-D048E8EB5D0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5" name="Afbeelding 4">
            <a:extLst>
              <a:ext uri="{FF2B5EF4-FFF2-40B4-BE49-F238E27FC236}">
                <a16:creationId xmlns:a16="http://schemas.microsoft.com/office/drawing/2014/main" id="{8BAFB7C0-311D-404A-9D7E-DA3E23CA624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3562" t="16682" r="13725" b="19869"/>
          <a:stretch/>
        </p:blipFill>
        <p:spPr>
          <a:xfrm>
            <a:off x="838200" y="1911881"/>
            <a:ext cx="7978589" cy="4351338"/>
          </a:xfrm>
          <a:prstGeom prst="rect">
            <a:avLst/>
          </a:prstGeom>
        </p:spPr>
      </p:pic>
      <p:sp>
        <p:nvSpPr>
          <p:cNvPr id="6" name="Titel 2">
            <a:extLst>
              <a:ext uri="{FF2B5EF4-FFF2-40B4-BE49-F238E27FC236}">
                <a16:creationId xmlns:a16="http://schemas.microsoft.com/office/drawing/2014/main" id="{CAAAAAC9-63E3-459B-A12B-63D02D2F3831}"/>
              </a:ext>
            </a:extLst>
          </p:cNvPr>
          <p:cNvSpPr txBox="1">
            <a:spLocks/>
          </p:cNvSpPr>
          <p:nvPr/>
        </p:nvSpPr>
        <p:spPr>
          <a:xfrm>
            <a:off x="732626" y="1084691"/>
            <a:ext cx="10515600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4400" b="1" i="0" u="none" strike="noStrike" kern="1200" cap="none" spc="0" normalizeH="0" baseline="0" noProof="0" dirty="0" err="1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j-ea"/>
                <a:cs typeface="+mj-cs"/>
              </a:rPr>
              <a:t>Beeliners</a:t>
            </a:r>
            <a:r>
              <a:rPr kumimoji="0" lang="nl-NL" sz="44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j-ea"/>
                <a:cs typeface="+mj-cs"/>
              </a:rPr>
              <a:t>, online monitoren</a:t>
            </a:r>
          </a:p>
        </p:txBody>
      </p:sp>
      <p:pic>
        <p:nvPicPr>
          <p:cNvPr id="3" name="Afbeelding 2">
            <a:extLst>
              <a:ext uri="{FF2B5EF4-FFF2-40B4-BE49-F238E27FC236}">
                <a16:creationId xmlns:a16="http://schemas.microsoft.com/office/drawing/2014/main" id="{3CCD6E52-5067-4CAE-AA62-6784FBF75EB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006124" y="1911881"/>
            <a:ext cx="2242102" cy="48524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16784138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Tijdelijke aanduiding voor inhoud 4" descr="Afbeelding met buiten, gat&#10;&#10;Automatisch gegenereerde beschrijving">
            <a:extLst>
              <a:ext uri="{FF2B5EF4-FFF2-40B4-BE49-F238E27FC236}">
                <a16:creationId xmlns:a16="http://schemas.microsoft.com/office/drawing/2014/main" id="{5574BD2C-FD91-4ABE-85F9-2B496C9D2D6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096050"/>
            <a:ext cx="9579744" cy="5761949"/>
          </a:xfrm>
        </p:spPr>
      </p:pic>
      <p:pic>
        <p:nvPicPr>
          <p:cNvPr id="7" name="Afbeelding 6">
            <a:extLst>
              <a:ext uri="{FF2B5EF4-FFF2-40B4-BE49-F238E27FC236}">
                <a16:creationId xmlns:a16="http://schemas.microsoft.com/office/drawing/2014/main" id="{D22A8A58-FF4C-4A36-88D0-62DE0575F158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42317" t="8795" r="1300" b="13049"/>
          <a:stretch/>
        </p:blipFill>
        <p:spPr>
          <a:xfrm>
            <a:off x="7865192" y="3109460"/>
            <a:ext cx="4326808" cy="3748540"/>
          </a:xfrm>
          <a:prstGeom prst="rect">
            <a:avLst/>
          </a:prstGeom>
        </p:spPr>
      </p:pic>
      <p:sp>
        <p:nvSpPr>
          <p:cNvPr id="8" name="Titel 2">
            <a:extLst>
              <a:ext uri="{FF2B5EF4-FFF2-40B4-BE49-F238E27FC236}">
                <a16:creationId xmlns:a16="http://schemas.microsoft.com/office/drawing/2014/main" id="{760CC217-D301-45A3-B91F-5944F997BDE8}"/>
              </a:ext>
            </a:extLst>
          </p:cNvPr>
          <p:cNvSpPr txBox="1">
            <a:spLocks/>
          </p:cNvSpPr>
          <p:nvPr/>
        </p:nvSpPr>
        <p:spPr>
          <a:xfrm>
            <a:off x="9503706" y="1250061"/>
            <a:ext cx="3074157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nl-NL" b="1" dirty="0">
                <a:solidFill>
                  <a:srgbClr val="0070C0"/>
                </a:solidFill>
                <a:latin typeface="Calibri" panose="020F0502020204030204"/>
              </a:rPr>
              <a:t>Verhoogde Afvoer</a:t>
            </a:r>
            <a:endParaRPr kumimoji="0" lang="nl-NL" sz="4400" b="1" i="0" u="none" strike="noStrike" kern="1200" cap="none" spc="0" normalizeH="0" baseline="0" noProof="0" dirty="0">
              <a:ln>
                <a:noFill/>
              </a:ln>
              <a:solidFill>
                <a:srgbClr val="0070C0"/>
              </a:solidFill>
              <a:effectLst/>
              <a:uLnTx/>
              <a:uFillTx/>
              <a:latin typeface="Calibri" panose="020F0502020204030204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val="2956378777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6403DC2F-4E77-41A8-81BE-A2C96B50CE5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nl-NL"/>
          </a:p>
        </p:txBody>
      </p:sp>
      <p:pic>
        <p:nvPicPr>
          <p:cNvPr id="4" name="Afbeelding 3">
            <a:extLst>
              <a:ext uri="{FF2B5EF4-FFF2-40B4-BE49-F238E27FC236}">
                <a16:creationId xmlns:a16="http://schemas.microsoft.com/office/drawing/2014/main" id="{A4ACC145-F1A7-494C-98D7-FCB78B8C8D4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12192000" cy="2743200"/>
          </a:xfrm>
          <a:prstGeom prst="rect">
            <a:avLst/>
          </a:prstGeom>
        </p:spPr>
      </p:pic>
      <p:cxnSp>
        <p:nvCxnSpPr>
          <p:cNvPr id="6" name="Rechte verbindingslijn 5">
            <a:extLst>
              <a:ext uri="{FF2B5EF4-FFF2-40B4-BE49-F238E27FC236}">
                <a16:creationId xmlns:a16="http://schemas.microsoft.com/office/drawing/2014/main" id="{FB698C09-0FC3-419A-B582-2351C3C97590}"/>
              </a:ext>
            </a:extLst>
          </p:cNvPr>
          <p:cNvCxnSpPr>
            <a:cxnSpLocks/>
          </p:cNvCxnSpPr>
          <p:nvPr/>
        </p:nvCxnSpPr>
        <p:spPr>
          <a:xfrm flipH="1">
            <a:off x="3466408" y="670777"/>
            <a:ext cx="4484024" cy="0"/>
          </a:xfrm>
          <a:prstGeom prst="line">
            <a:avLst/>
          </a:prstGeom>
          <a:ln w="254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Rechte verbindingslijn 8">
            <a:extLst>
              <a:ext uri="{FF2B5EF4-FFF2-40B4-BE49-F238E27FC236}">
                <a16:creationId xmlns:a16="http://schemas.microsoft.com/office/drawing/2014/main" id="{8BD43570-7402-4D45-82AA-8E2CCEAAE751}"/>
              </a:ext>
            </a:extLst>
          </p:cNvPr>
          <p:cNvCxnSpPr>
            <a:cxnSpLocks/>
          </p:cNvCxnSpPr>
          <p:nvPr/>
        </p:nvCxnSpPr>
        <p:spPr>
          <a:xfrm flipH="1" flipV="1">
            <a:off x="7950432" y="681037"/>
            <a:ext cx="1562792" cy="1363287"/>
          </a:xfrm>
          <a:prstGeom prst="line">
            <a:avLst/>
          </a:prstGeom>
          <a:ln w="254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Rechte verbindingslijn 4">
            <a:extLst>
              <a:ext uri="{FF2B5EF4-FFF2-40B4-BE49-F238E27FC236}">
                <a16:creationId xmlns:a16="http://schemas.microsoft.com/office/drawing/2014/main" id="{813F1766-EAD7-4B4B-BA36-7F0F2AC647F4}"/>
              </a:ext>
            </a:extLst>
          </p:cNvPr>
          <p:cNvCxnSpPr/>
          <p:nvPr/>
        </p:nvCxnSpPr>
        <p:spPr>
          <a:xfrm>
            <a:off x="9610501" y="2347986"/>
            <a:ext cx="2258646" cy="0"/>
          </a:xfrm>
          <a:prstGeom prst="line">
            <a:avLst/>
          </a:prstGeom>
          <a:ln w="19050">
            <a:solidFill>
              <a:schemeClr val="accent6">
                <a:lumMod val="50000"/>
              </a:schemeClr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Tekstvak 6">
            <a:extLst>
              <a:ext uri="{FF2B5EF4-FFF2-40B4-BE49-F238E27FC236}">
                <a16:creationId xmlns:a16="http://schemas.microsoft.com/office/drawing/2014/main" id="{B478DDBD-BB16-4240-9FCD-2E56BD98BA2F}"/>
              </a:ext>
            </a:extLst>
          </p:cNvPr>
          <p:cNvSpPr txBox="1"/>
          <p:nvPr/>
        </p:nvSpPr>
        <p:spPr>
          <a:xfrm>
            <a:off x="8113355" y="365125"/>
            <a:ext cx="26264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verlenging</a:t>
            </a:r>
          </a:p>
        </p:txBody>
      </p:sp>
      <p:pic>
        <p:nvPicPr>
          <p:cNvPr id="3" name="Afbeelding 2">
            <a:extLst>
              <a:ext uri="{FF2B5EF4-FFF2-40B4-BE49-F238E27FC236}">
                <a16:creationId xmlns:a16="http://schemas.microsoft.com/office/drawing/2014/main" id="{87E8E336-1FDB-41F0-E268-9004F40F121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930773" y="2563741"/>
            <a:ext cx="4241568" cy="2452157"/>
          </a:xfrm>
          <a:prstGeom prst="rect">
            <a:avLst/>
          </a:prstGeom>
        </p:spPr>
      </p:pic>
      <p:pic>
        <p:nvPicPr>
          <p:cNvPr id="8" name="Afbeelding 7">
            <a:extLst>
              <a:ext uri="{FF2B5EF4-FFF2-40B4-BE49-F238E27FC236}">
                <a16:creationId xmlns:a16="http://schemas.microsoft.com/office/drawing/2014/main" id="{47A1F4F8-E29D-CBE4-03E0-BBD3D3F070BB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11964" t="7798" r="1779" b="3206"/>
          <a:stretch/>
        </p:blipFill>
        <p:spPr>
          <a:xfrm>
            <a:off x="0" y="2563741"/>
            <a:ext cx="4698126" cy="2647821"/>
          </a:xfrm>
          <a:prstGeom prst="rect">
            <a:avLst/>
          </a:prstGeom>
        </p:spPr>
      </p:pic>
      <p:pic>
        <p:nvPicPr>
          <p:cNvPr id="10" name="Afbeelding 9">
            <a:extLst>
              <a:ext uri="{FF2B5EF4-FFF2-40B4-BE49-F238E27FC236}">
                <a16:creationId xmlns:a16="http://schemas.microsoft.com/office/drawing/2014/main" id="{92E60733-E55C-C57A-B9A8-CC2C58E177F9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15603" t="5163" r="776" b="2561"/>
          <a:stretch/>
        </p:blipFill>
        <p:spPr>
          <a:xfrm>
            <a:off x="3852627" y="4254429"/>
            <a:ext cx="4390404" cy="2647821"/>
          </a:xfrm>
          <a:prstGeom prst="rect">
            <a:avLst/>
          </a:prstGeom>
        </p:spPr>
      </p:pic>
      <p:sp>
        <p:nvSpPr>
          <p:cNvPr id="11" name="Titel 2">
            <a:extLst>
              <a:ext uri="{FF2B5EF4-FFF2-40B4-BE49-F238E27FC236}">
                <a16:creationId xmlns:a16="http://schemas.microsoft.com/office/drawing/2014/main" id="{68DEA258-A3CD-FB85-9AB8-31F0B1868391}"/>
              </a:ext>
            </a:extLst>
          </p:cNvPr>
          <p:cNvSpPr txBox="1">
            <a:spLocks/>
          </p:cNvSpPr>
          <p:nvPr/>
        </p:nvSpPr>
        <p:spPr>
          <a:xfrm>
            <a:off x="0" y="5726804"/>
            <a:ext cx="11992303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nl-NL" b="1" dirty="0">
                <a:solidFill>
                  <a:srgbClr val="0070C0"/>
                </a:solidFill>
                <a:latin typeface="Calibri" panose="020F0502020204030204"/>
              </a:rPr>
              <a:t>Meetresultaten						maart 2023</a:t>
            </a:r>
            <a:endParaRPr kumimoji="0" lang="nl-NL" sz="4400" b="1" i="0" u="none" strike="noStrike" kern="1200" cap="none" spc="0" normalizeH="0" baseline="0" noProof="0" dirty="0">
              <a:ln>
                <a:noFill/>
              </a:ln>
              <a:solidFill>
                <a:srgbClr val="0070C0"/>
              </a:solidFill>
              <a:effectLst/>
              <a:uLnTx/>
              <a:uFillTx/>
              <a:latin typeface="Calibri" panose="020F0502020204030204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val="2855573922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C4116B6-634C-4E57-9D40-782E248AF3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4291" y="998867"/>
            <a:ext cx="10515600" cy="1325563"/>
          </a:xfrm>
        </p:spPr>
        <p:txBody>
          <a:bodyPr/>
          <a:lstStyle/>
          <a:p>
            <a:r>
              <a:rPr lang="nl-NL" sz="2400" dirty="0"/>
              <a:t>Bodemligging 1 maart 2023, ingezoomd op flexibele krib</a:t>
            </a:r>
          </a:p>
        </p:txBody>
      </p:sp>
      <p:sp>
        <p:nvSpPr>
          <p:cNvPr id="3" name="Tijdelijke aanduiding voor datum 2">
            <a:extLst>
              <a:ext uri="{FF2B5EF4-FFF2-40B4-BE49-F238E27FC236}">
                <a16:creationId xmlns:a16="http://schemas.microsoft.com/office/drawing/2014/main" id="{140C76A0-07D5-4CE5-9F43-E217B9EA51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nl-NL" dirty="0"/>
              <a:t> 28 november 2019</a:t>
            </a:r>
          </a:p>
        </p:txBody>
      </p:sp>
      <p:sp>
        <p:nvSpPr>
          <p:cNvPr id="4" name="Tijdelijke aanduiding voor voettekst 3">
            <a:extLst>
              <a:ext uri="{FF2B5EF4-FFF2-40B4-BE49-F238E27FC236}">
                <a16:creationId xmlns:a16="http://schemas.microsoft.com/office/drawing/2014/main" id="{FFEB58E7-623B-486A-A150-A7FA65FBCA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nl-NL" dirty="0"/>
              <a:t>Voettekst van de presentatie</a:t>
            </a:r>
          </a:p>
        </p:txBody>
      </p:sp>
      <p:sp>
        <p:nvSpPr>
          <p:cNvPr id="5" name="Tijdelijke aanduiding voor dianummer 4">
            <a:extLst>
              <a:ext uri="{FF2B5EF4-FFF2-40B4-BE49-F238E27FC236}">
                <a16:creationId xmlns:a16="http://schemas.microsoft.com/office/drawing/2014/main" id="{0EF8F0FB-B49C-4EBB-B107-DC925A90FB2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2B3F14-D836-496B-80A2-23BE75BD68CB}" type="slidenum">
              <a:rPr lang="nl-NL" smtClean="0"/>
              <a:pPr/>
              <a:t>36</a:t>
            </a:fld>
            <a:endParaRPr lang="nl-NL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2C59317F-B161-9B0D-25B7-02E6EA111CDF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156"/>
          <a:stretch/>
        </p:blipFill>
        <p:spPr>
          <a:xfrm>
            <a:off x="755650" y="1379366"/>
            <a:ext cx="8054858" cy="5218798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5FD03549-E80A-49EC-9F8E-AC6BC7FB4A46}"/>
              </a:ext>
            </a:extLst>
          </p:cNvPr>
          <p:cNvSpPr txBox="1"/>
          <p:nvPr/>
        </p:nvSpPr>
        <p:spPr>
          <a:xfrm>
            <a:off x="8810508" y="1379366"/>
            <a:ext cx="2932655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/>
              <a:t>Eerste opname na een hogere rivierafvoer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/>
              <a:t>Vergelijking met traditionele krib kan hiermee niet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/>
              <a:t>Onderkant is ook gepeild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/>
              <a:t>Opvallend is een drempel stroomafwaarts van de kribkop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/>
          </a:p>
          <a:p>
            <a:endParaRPr lang="nl-NL"/>
          </a:p>
        </p:txBody>
      </p:sp>
    </p:spTree>
    <p:extLst>
      <p:ext uri="{BB962C8B-B14F-4D97-AF65-F5344CB8AC3E}">
        <p14:creationId xmlns:p14="http://schemas.microsoft.com/office/powerpoint/2010/main" val="494830558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jdelijke aanduiding voor datum 2">
            <a:extLst>
              <a:ext uri="{FF2B5EF4-FFF2-40B4-BE49-F238E27FC236}">
                <a16:creationId xmlns:a16="http://schemas.microsoft.com/office/drawing/2014/main" id="{140C76A0-07D5-4CE5-9F43-E217B9EA51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nl-NL" dirty="0"/>
              <a:t> 28 november 2019</a:t>
            </a:r>
          </a:p>
        </p:txBody>
      </p:sp>
      <p:sp>
        <p:nvSpPr>
          <p:cNvPr id="4" name="Tijdelijke aanduiding voor voettekst 3">
            <a:extLst>
              <a:ext uri="{FF2B5EF4-FFF2-40B4-BE49-F238E27FC236}">
                <a16:creationId xmlns:a16="http://schemas.microsoft.com/office/drawing/2014/main" id="{FFEB58E7-623B-486A-A150-A7FA65FBCA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nl-NL" dirty="0"/>
              <a:t>Voettekst van de presentatie</a:t>
            </a:r>
          </a:p>
        </p:txBody>
      </p:sp>
      <p:sp>
        <p:nvSpPr>
          <p:cNvPr id="5" name="Tijdelijke aanduiding voor dianummer 4">
            <a:extLst>
              <a:ext uri="{FF2B5EF4-FFF2-40B4-BE49-F238E27FC236}">
                <a16:creationId xmlns:a16="http://schemas.microsoft.com/office/drawing/2014/main" id="{0EF8F0FB-B49C-4EBB-B107-DC925A90FB2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2B3F14-D836-496B-80A2-23BE75BD68CB}" type="slidenum">
              <a:rPr lang="nl-NL" smtClean="0"/>
              <a:pPr/>
              <a:t>37</a:t>
            </a:fld>
            <a:endParaRPr lang="nl-NL" dirty="0"/>
          </a:p>
        </p:txBody>
      </p:sp>
      <p:pic>
        <p:nvPicPr>
          <p:cNvPr id="7" name="Picture 6" descr="Diagram&#10;&#10;Description automatically generated">
            <a:extLst>
              <a:ext uri="{FF2B5EF4-FFF2-40B4-BE49-F238E27FC236}">
                <a16:creationId xmlns:a16="http://schemas.microsoft.com/office/drawing/2014/main" id="{2C59317F-B161-9B0D-25B7-02E6EA111CDF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55"/>
          <a:stretch/>
        </p:blipFill>
        <p:spPr>
          <a:xfrm>
            <a:off x="755650" y="1379365"/>
            <a:ext cx="8054857" cy="5218799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ED6771FA-CC7E-4CC0-B4E0-43A61440BCC6}"/>
              </a:ext>
            </a:extLst>
          </p:cNvPr>
          <p:cNvSpPr txBox="1"/>
          <p:nvPr/>
        </p:nvSpPr>
        <p:spPr>
          <a:xfrm>
            <a:off x="8810508" y="1379366"/>
            <a:ext cx="2932655" cy="507831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/>
              <a:t>Erosie aan rivierzijde naast de flexibele krib, zoals verwacht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/>
              <a:t>Patroon ziet er niet uit als gebruikelijk bij een ontgrondingskuil bij een traditionele krib</a:t>
            </a:r>
          </a:p>
          <a:p>
            <a:pPr marL="285750" indent="-285750">
              <a:buFont typeface="Wingdings" panose="05000000000000000000" pitchFamily="2" charset="2"/>
              <a:buChar char="à"/>
            </a:pPr>
            <a:r>
              <a:rPr lang="en-US">
                <a:sym typeface="Wingdings" panose="05000000000000000000" pitchFamily="2" charset="2"/>
              </a:rPr>
              <a:t>nog geen evenwicht vermoedelijk</a:t>
            </a:r>
          </a:p>
          <a:p>
            <a:endParaRPr lang="en-US">
              <a:sym typeface="Wingdings" panose="05000000000000000000" pitchFamily="2" charset="2"/>
            </a:endParaRPr>
          </a:p>
          <a:p>
            <a:endParaRPr lang="en-US">
              <a:sym typeface="Wingdings" panose="05000000000000000000" pitchFamily="2" charset="2"/>
            </a:endParaRPr>
          </a:p>
          <a:p>
            <a:r>
              <a:rPr lang="en-US">
                <a:sym typeface="Wingdings" panose="05000000000000000000" pitchFamily="2" charset="2"/>
              </a:rPr>
              <a:t>Verder lijkt op basis van opnamen van de krib boven water de ligging stabiel (absolute hoogteverschillen &lt; 0.2 m)</a:t>
            </a:r>
            <a:endParaRPr lang="en-US"/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/>
          </a:p>
          <a:p>
            <a:endParaRPr lang="nl-NL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5C4116B6-634C-4E57-9D40-782E248AF3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55650" y="1016975"/>
            <a:ext cx="10515600" cy="1325563"/>
          </a:xfrm>
        </p:spPr>
        <p:txBody>
          <a:bodyPr/>
          <a:lstStyle/>
          <a:p>
            <a:r>
              <a:rPr lang="nl-NL" sz="2400" dirty="0"/>
              <a:t>Bodemontwikkeling eerste 4 maanden na verlenging</a:t>
            </a:r>
            <a:br>
              <a:rPr lang="nl-NL" sz="2400" dirty="0"/>
            </a:br>
            <a:r>
              <a:rPr lang="nl-NL" sz="2400" dirty="0"/>
              <a:t>8 november 2022 – 1 maart 2023</a:t>
            </a:r>
          </a:p>
        </p:txBody>
      </p:sp>
    </p:spTree>
    <p:extLst>
      <p:ext uri="{BB962C8B-B14F-4D97-AF65-F5344CB8AC3E}">
        <p14:creationId xmlns:p14="http://schemas.microsoft.com/office/powerpoint/2010/main" val="87900220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D3A85E5C-A4B6-6E4B-3950-E6954F07567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76202" y="0"/>
            <a:ext cx="10439595" cy="6858000"/>
          </a:xfrm>
          <a:prstGeom prst="rect">
            <a:avLst/>
          </a:prstGeom>
        </p:spPr>
      </p:pic>
      <p:sp>
        <p:nvSpPr>
          <p:cNvPr id="3" name="Titel 2">
            <a:extLst>
              <a:ext uri="{FF2B5EF4-FFF2-40B4-BE49-F238E27FC236}">
                <a16:creationId xmlns:a16="http://schemas.microsoft.com/office/drawing/2014/main" id="{47055B69-34B9-451F-56BD-5AF9631B7F50}"/>
              </a:ext>
            </a:extLst>
          </p:cNvPr>
          <p:cNvSpPr txBox="1">
            <a:spLocks/>
          </p:cNvSpPr>
          <p:nvPr/>
        </p:nvSpPr>
        <p:spPr>
          <a:xfrm>
            <a:off x="4330264" y="145811"/>
            <a:ext cx="6739356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nl-NL" b="1" dirty="0">
                <a:solidFill>
                  <a:srgbClr val="0070C0"/>
                </a:solidFill>
                <a:latin typeface="Calibri" panose="020F0502020204030204"/>
              </a:rPr>
              <a:t>Meetresultaten	maart 2023</a:t>
            </a:r>
            <a:endParaRPr kumimoji="0" lang="nl-NL" sz="4400" b="1" i="0" u="none" strike="noStrike" kern="1200" cap="none" spc="0" normalizeH="0" baseline="0" noProof="0" dirty="0">
              <a:ln>
                <a:noFill/>
              </a:ln>
              <a:solidFill>
                <a:srgbClr val="0070C0"/>
              </a:solidFill>
              <a:effectLst/>
              <a:uLnTx/>
              <a:uFillTx/>
              <a:latin typeface="Calibri" panose="020F0502020204030204"/>
              <a:ea typeface="+mj-ea"/>
              <a:cs typeface="+mj-cs"/>
            </a:endParaRPr>
          </a:p>
        </p:txBody>
      </p:sp>
      <p:pic>
        <p:nvPicPr>
          <p:cNvPr id="5" name="Afbeelding 4">
            <a:extLst>
              <a:ext uri="{FF2B5EF4-FFF2-40B4-BE49-F238E27FC236}">
                <a16:creationId xmlns:a16="http://schemas.microsoft.com/office/drawing/2014/main" id="{324DD3EA-557B-84D9-6587-D0D5E5B24CE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04993" y="4264363"/>
            <a:ext cx="5004712" cy="25936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09587765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Afbeelding 4">
            <a:extLst>
              <a:ext uri="{FF2B5EF4-FFF2-40B4-BE49-F238E27FC236}">
                <a16:creationId xmlns:a16="http://schemas.microsoft.com/office/drawing/2014/main" id="{A2B4B65B-5F90-28DF-89F9-A3054EB3FEE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01329" y="2027793"/>
            <a:ext cx="3999051" cy="1204842"/>
          </a:xfrm>
          <a:prstGeom prst="rect">
            <a:avLst/>
          </a:prstGeom>
        </p:spPr>
      </p:pic>
      <p:pic>
        <p:nvPicPr>
          <p:cNvPr id="7" name="Afbeelding 6">
            <a:extLst>
              <a:ext uri="{FF2B5EF4-FFF2-40B4-BE49-F238E27FC236}">
                <a16:creationId xmlns:a16="http://schemas.microsoft.com/office/drawing/2014/main" id="{0A6C61D6-AFE4-D0C4-03A5-65224DC0C96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087381" y="1810648"/>
            <a:ext cx="5930216" cy="4563019"/>
          </a:xfrm>
          <a:prstGeom prst="rect">
            <a:avLst/>
          </a:prstGeom>
        </p:spPr>
      </p:pic>
      <p:sp>
        <p:nvSpPr>
          <p:cNvPr id="2" name="Titel 2">
            <a:extLst>
              <a:ext uri="{FF2B5EF4-FFF2-40B4-BE49-F238E27FC236}">
                <a16:creationId xmlns:a16="http://schemas.microsoft.com/office/drawing/2014/main" id="{03ACE21D-5ACF-6725-0594-C19877D9CEC7}"/>
              </a:ext>
            </a:extLst>
          </p:cNvPr>
          <p:cNvSpPr txBox="1">
            <a:spLocks/>
          </p:cNvSpPr>
          <p:nvPr/>
        </p:nvSpPr>
        <p:spPr>
          <a:xfrm>
            <a:off x="497566" y="970850"/>
            <a:ext cx="6739356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nl-NL" b="1" dirty="0">
                <a:solidFill>
                  <a:srgbClr val="0070C0"/>
                </a:solidFill>
                <a:latin typeface="Calibri" panose="020F0502020204030204"/>
              </a:rPr>
              <a:t>Taludhellingen maart 2023</a:t>
            </a:r>
            <a:endParaRPr kumimoji="0" lang="nl-NL" sz="4400" b="1" i="0" u="none" strike="noStrike" kern="1200" cap="none" spc="0" normalizeH="0" baseline="0" noProof="0" dirty="0">
              <a:ln>
                <a:noFill/>
              </a:ln>
              <a:solidFill>
                <a:srgbClr val="0070C0"/>
              </a:solidFill>
              <a:effectLst/>
              <a:uLnTx/>
              <a:uFillTx/>
              <a:latin typeface="Calibri" panose="020F0502020204030204"/>
              <a:ea typeface="+mj-ea"/>
              <a:cs typeface="+mj-cs"/>
            </a:endParaRPr>
          </a:p>
        </p:txBody>
      </p:sp>
      <p:sp>
        <p:nvSpPr>
          <p:cNvPr id="3" name="Tekstvak 2">
            <a:extLst>
              <a:ext uri="{FF2B5EF4-FFF2-40B4-BE49-F238E27FC236}">
                <a16:creationId xmlns:a16="http://schemas.microsoft.com/office/drawing/2014/main" id="{02932690-0CB2-B56E-A651-0AA6EEC08CDB}"/>
              </a:ext>
            </a:extLst>
          </p:cNvPr>
          <p:cNvSpPr txBox="1"/>
          <p:nvPr/>
        </p:nvSpPr>
        <p:spPr>
          <a:xfrm flipH="1">
            <a:off x="497566" y="3625366"/>
            <a:ext cx="6115037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Steile </a:t>
            </a:r>
            <a:r>
              <a:rPr lang="nl-NL" sz="2400" dirty="0">
                <a:solidFill>
                  <a:prstClr val="black"/>
                </a:solidFill>
                <a:latin typeface="Calibri" panose="020F0502020204030204"/>
              </a:rPr>
              <a:t>h</a:t>
            </a:r>
            <a:r>
              <a:rPr kumimoji="0" lang="nl-NL" sz="24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ellingen</a:t>
            </a: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nl-NL" sz="2400" dirty="0">
                <a:solidFill>
                  <a:prstClr val="black"/>
                </a:solidFill>
                <a:latin typeface="Calibri" panose="020F0502020204030204"/>
              </a:rPr>
              <a:t>Hellingen niet veranderd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69715851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Afbeelding 2">
            <a:extLst>
              <a:ext uri="{FF2B5EF4-FFF2-40B4-BE49-F238E27FC236}">
                <a16:creationId xmlns:a16="http://schemas.microsoft.com/office/drawing/2014/main" id="{6AB508F0-F7FF-DA21-A29C-8A7BB03F742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50660" y="1041163"/>
            <a:ext cx="6380897" cy="5714715"/>
          </a:xfrm>
          <a:prstGeom prst="rect">
            <a:avLst/>
          </a:prstGeom>
        </p:spPr>
      </p:pic>
      <p:sp>
        <p:nvSpPr>
          <p:cNvPr id="2" name="Titel 2">
            <a:extLst>
              <a:ext uri="{FF2B5EF4-FFF2-40B4-BE49-F238E27FC236}">
                <a16:creationId xmlns:a16="http://schemas.microsoft.com/office/drawing/2014/main" id="{C903054B-6CA7-F5A9-035E-B4C1BC88A21B}"/>
              </a:ext>
            </a:extLst>
          </p:cNvPr>
          <p:cNvSpPr txBox="1">
            <a:spLocks/>
          </p:cNvSpPr>
          <p:nvPr/>
        </p:nvSpPr>
        <p:spPr>
          <a:xfrm>
            <a:off x="546204" y="1340501"/>
            <a:ext cx="6739356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nl-NL" b="1" dirty="0">
                <a:solidFill>
                  <a:srgbClr val="0070C0"/>
                </a:solidFill>
                <a:latin typeface="Calibri" panose="020F0502020204030204"/>
              </a:rPr>
              <a:t>Stroombeeld</a:t>
            </a:r>
          </a:p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4400" b="1" i="0" u="none" strike="noStrike" kern="1200" cap="none" spc="0" normalizeH="0" baseline="0" noProof="0" dirty="0">
              <a:ln>
                <a:noFill/>
              </a:ln>
              <a:solidFill>
                <a:srgbClr val="0070C0"/>
              </a:solidFill>
              <a:effectLst/>
              <a:uLnTx/>
              <a:uFillTx/>
              <a:latin typeface="Calibri" panose="020F0502020204030204"/>
              <a:ea typeface="+mj-ea"/>
              <a:cs typeface="+mj-cs"/>
            </a:endParaRPr>
          </a:p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nl-NL" sz="4400" b="1" i="0" u="none" strike="noStrike" kern="1200" cap="none" spc="0" normalizeH="0" baseline="0" noProof="0" dirty="0">
              <a:ln>
                <a:noFill/>
              </a:ln>
              <a:solidFill>
                <a:srgbClr val="0070C0"/>
              </a:solidFill>
              <a:effectLst/>
              <a:uLnTx/>
              <a:uFillTx/>
              <a:latin typeface="Calibri" panose="020F0502020204030204"/>
              <a:ea typeface="+mj-ea"/>
              <a:cs typeface="+mj-cs"/>
            </a:endParaRPr>
          </a:p>
        </p:txBody>
      </p:sp>
      <p:sp>
        <p:nvSpPr>
          <p:cNvPr id="4" name="Tekstvak 3">
            <a:extLst>
              <a:ext uri="{FF2B5EF4-FFF2-40B4-BE49-F238E27FC236}">
                <a16:creationId xmlns:a16="http://schemas.microsoft.com/office/drawing/2014/main" id="{8ACD441E-4BE7-516D-1B12-4B0003F482F7}"/>
              </a:ext>
            </a:extLst>
          </p:cNvPr>
          <p:cNvSpPr txBox="1"/>
          <p:nvPr/>
        </p:nvSpPr>
        <p:spPr>
          <a:xfrm flipH="1">
            <a:off x="127914" y="3908443"/>
            <a:ext cx="6115037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nl-NL" sz="2400" dirty="0">
                <a:solidFill>
                  <a:prstClr val="black"/>
                </a:solidFill>
                <a:latin typeface="Calibri" panose="020F0502020204030204"/>
              </a:rPr>
              <a:t>Bij traditionele krib sterkere neer</a:t>
            </a: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nl-NL" sz="2400" dirty="0">
                <a:solidFill>
                  <a:prstClr val="black"/>
                </a:solidFill>
                <a:latin typeface="Calibri" panose="020F0502020204030204"/>
              </a:rPr>
              <a:t>Bij Flexibele Krib ook stroming door krib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9336259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Afbeelding 2">
            <a:extLst>
              <a:ext uri="{FF2B5EF4-FFF2-40B4-BE49-F238E27FC236}">
                <a16:creationId xmlns:a16="http://schemas.microsoft.com/office/drawing/2014/main" id="{81ED187D-BA06-AABE-3044-6807261A15E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2709" b="10405"/>
          <a:stretch/>
        </p:blipFill>
        <p:spPr>
          <a:xfrm>
            <a:off x="4379234" y="2171005"/>
            <a:ext cx="7684852" cy="3980186"/>
          </a:xfrm>
          <a:prstGeom prst="rect">
            <a:avLst/>
          </a:prstGeom>
        </p:spPr>
      </p:pic>
      <p:sp>
        <p:nvSpPr>
          <p:cNvPr id="2" name="Titel 2">
            <a:extLst>
              <a:ext uri="{FF2B5EF4-FFF2-40B4-BE49-F238E27FC236}">
                <a16:creationId xmlns:a16="http://schemas.microsoft.com/office/drawing/2014/main" id="{8A71F84A-A342-B8A4-C5A9-98AC77CAC7E8}"/>
              </a:ext>
            </a:extLst>
          </p:cNvPr>
          <p:cNvSpPr txBox="1">
            <a:spLocks/>
          </p:cNvSpPr>
          <p:nvPr/>
        </p:nvSpPr>
        <p:spPr>
          <a:xfrm>
            <a:off x="546204" y="1340501"/>
            <a:ext cx="10095856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nl-NL" b="1" dirty="0">
                <a:solidFill>
                  <a:srgbClr val="0070C0"/>
                </a:solidFill>
                <a:latin typeface="Calibri" panose="020F0502020204030204"/>
              </a:rPr>
              <a:t>Stroomsnelheden over de diepte</a:t>
            </a:r>
            <a:endParaRPr kumimoji="0" lang="nl-NL" sz="4400" b="1" i="0" u="none" strike="noStrike" kern="1200" cap="none" spc="0" normalizeH="0" baseline="0" noProof="0" dirty="0">
              <a:ln>
                <a:noFill/>
              </a:ln>
              <a:solidFill>
                <a:srgbClr val="0070C0"/>
              </a:solidFill>
              <a:effectLst/>
              <a:uLnTx/>
              <a:uFillTx/>
              <a:latin typeface="Calibri" panose="020F0502020204030204"/>
              <a:ea typeface="+mj-ea"/>
              <a:cs typeface="+mj-cs"/>
            </a:endParaRPr>
          </a:p>
        </p:txBody>
      </p:sp>
      <p:sp>
        <p:nvSpPr>
          <p:cNvPr id="4" name="Tekstvak 3">
            <a:extLst>
              <a:ext uri="{FF2B5EF4-FFF2-40B4-BE49-F238E27FC236}">
                <a16:creationId xmlns:a16="http://schemas.microsoft.com/office/drawing/2014/main" id="{310392FE-6F1B-5DAD-023E-5406B012F15F}"/>
              </a:ext>
            </a:extLst>
          </p:cNvPr>
          <p:cNvSpPr txBox="1"/>
          <p:nvPr/>
        </p:nvSpPr>
        <p:spPr>
          <a:xfrm flipH="1">
            <a:off x="127914" y="3908443"/>
            <a:ext cx="6115037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nl-NL" sz="2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Ander</a:t>
            </a:r>
            <a:r>
              <a:rPr lang="nl-NL" sz="2400" dirty="0">
                <a:solidFill>
                  <a:prstClr val="black"/>
                </a:solidFill>
                <a:latin typeface="Calibri" panose="020F0502020204030204"/>
              </a:rPr>
              <a:t> stroombeeld bij kop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nl-NL" sz="2400" dirty="0">
                <a:solidFill>
                  <a:prstClr val="black"/>
                </a:solidFill>
                <a:latin typeface="Calibri" panose="020F0502020204030204"/>
              </a:rPr>
              <a:t>Richting anders achter kriblijf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95983413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Afbeelding 2">
            <a:extLst>
              <a:ext uri="{FF2B5EF4-FFF2-40B4-BE49-F238E27FC236}">
                <a16:creationId xmlns:a16="http://schemas.microsoft.com/office/drawing/2014/main" id="{2E3CEDFC-0C69-53E3-6F5D-5C1315E41E9F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26805" b="22015"/>
          <a:stretch/>
        </p:blipFill>
        <p:spPr>
          <a:xfrm>
            <a:off x="1750979" y="2373549"/>
            <a:ext cx="9524993" cy="2374703"/>
          </a:xfrm>
          <a:prstGeom prst="rect">
            <a:avLst/>
          </a:prstGeom>
        </p:spPr>
      </p:pic>
      <p:sp>
        <p:nvSpPr>
          <p:cNvPr id="2" name="Titel 2">
            <a:extLst>
              <a:ext uri="{FF2B5EF4-FFF2-40B4-BE49-F238E27FC236}">
                <a16:creationId xmlns:a16="http://schemas.microsoft.com/office/drawing/2014/main" id="{B5249660-0E52-41C7-F583-A556A9CFE64C}"/>
              </a:ext>
            </a:extLst>
          </p:cNvPr>
          <p:cNvSpPr txBox="1">
            <a:spLocks/>
          </p:cNvSpPr>
          <p:nvPr/>
        </p:nvSpPr>
        <p:spPr>
          <a:xfrm>
            <a:off x="546204" y="1340501"/>
            <a:ext cx="10095856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44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j-ea"/>
                <a:cs typeface="+mj-cs"/>
              </a:rPr>
              <a:t>Doorlatendheid Flexibele Krib</a:t>
            </a:r>
          </a:p>
        </p:txBody>
      </p:sp>
      <p:sp>
        <p:nvSpPr>
          <p:cNvPr id="4" name="Tekstvak 3">
            <a:extLst>
              <a:ext uri="{FF2B5EF4-FFF2-40B4-BE49-F238E27FC236}">
                <a16:creationId xmlns:a16="http://schemas.microsoft.com/office/drawing/2014/main" id="{C5D6F93D-58AE-C7EC-7A74-1DD57F427347}"/>
              </a:ext>
            </a:extLst>
          </p:cNvPr>
          <p:cNvSpPr txBox="1"/>
          <p:nvPr/>
        </p:nvSpPr>
        <p:spPr>
          <a:xfrm flipH="1">
            <a:off x="760211" y="5250860"/>
            <a:ext cx="11431788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nl-NL" sz="2400" dirty="0">
                <a:solidFill>
                  <a:prstClr val="black"/>
                </a:solidFill>
                <a:latin typeface="Calibri" panose="020F0502020204030204"/>
              </a:rPr>
              <a:t>Er stroomt water door de holle ruimtes, goed voor waterkwaliteit / biodiversiteit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nl-NL" sz="2400" dirty="0">
                <a:solidFill>
                  <a:prstClr val="black"/>
                </a:solidFill>
                <a:latin typeface="Calibri" panose="020F0502020204030204"/>
              </a:rPr>
              <a:t>Hoofdfunctie krib, vaargeul op diepte houden, blijft in stand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nl-NL" sz="2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26848186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inhoud 1">
            <a:extLst>
              <a:ext uri="{FF2B5EF4-FFF2-40B4-BE49-F238E27FC236}">
                <a16:creationId xmlns:a16="http://schemas.microsoft.com/office/drawing/2014/main" id="{AE48B7A0-19EC-4B44-8CBA-8B631E45143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2333"/>
            <a:ext cx="10515600" cy="4670821"/>
          </a:xfrm>
        </p:spPr>
        <p:txBody>
          <a:bodyPr>
            <a:normAutofit lnSpcReduction="10000"/>
          </a:bodyPr>
          <a:lstStyle/>
          <a:p>
            <a:r>
              <a:rPr lang="nl-NL" dirty="0"/>
              <a:t>De Flexibele Kribben zijn in 3-4 jaar voldoende stabiel gebleven</a:t>
            </a:r>
          </a:p>
          <a:p>
            <a:r>
              <a:rPr lang="nl-NL" dirty="0"/>
              <a:t>Zonder filterlagen /zinkstukken / </a:t>
            </a:r>
            <a:r>
              <a:rPr lang="nl-NL" dirty="0" err="1"/>
              <a:t>geotextielen</a:t>
            </a:r>
            <a:endParaRPr lang="nl-NL" dirty="0"/>
          </a:p>
          <a:p>
            <a:r>
              <a:rPr lang="nl-NL" dirty="0"/>
              <a:t>In elkaar hakende blokken houden de krib stabiel bij verlaging bodem</a:t>
            </a:r>
          </a:p>
          <a:p>
            <a:r>
              <a:rPr lang="nl-NL" dirty="0"/>
              <a:t>Steile 1:1 hellingen zijn mogelijk</a:t>
            </a:r>
          </a:p>
          <a:p>
            <a:r>
              <a:rPr lang="nl-NL" dirty="0"/>
              <a:t>Krib in de buitenbocht verlengd om appels met appels te vergelijken</a:t>
            </a:r>
          </a:p>
          <a:p>
            <a:r>
              <a:rPr lang="nl-NL" dirty="0"/>
              <a:t>+4 maanden survey verlengde krib: geen lokale diepe erosiekuilen</a:t>
            </a:r>
          </a:p>
          <a:p>
            <a:r>
              <a:rPr lang="nl-NL" dirty="0"/>
              <a:t>Eenvoudig te bouwen, aan te passen en te onderhouden</a:t>
            </a:r>
          </a:p>
          <a:p>
            <a:r>
              <a:rPr lang="nl-NL" dirty="0"/>
              <a:t>Er zit veel aquatisch leven in de holle ruimte van de kribben</a:t>
            </a:r>
          </a:p>
          <a:p>
            <a:r>
              <a:rPr lang="nl-NL" dirty="0"/>
              <a:t>De flexibele krib is een duurzaam alternatief voor de traditionele krib</a:t>
            </a:r>
          </a:p>
          <a:p>
            <a:r>
              <a:rPr lang="nl-NL" b="1" dirty="0"/>
              <a:t>Samen innovaties tot een succes brengen</a:t>
            </a:r>
          </a:p>
        </p:txBody>
      </p:sp>
      <p:sp>
        <p:nvSpPr>
          <p:cNvPr id="4" name="Titel 2">
            <a:extLst>
              <a:ext uri="{FF2B5EF4-FFF2-40B4-BE49-F238E27FC236}">
                <a16:creationId xmlns:a16="http://schemas.microsoft.com/office/drawing/2014/main" id="{208EE30D-8E9D-4193-A1C6-C1838642E89A}"/>
              </a:ext>
            </a:extLst>
          </p:cNvPr>
          <p:cNvSpPr txBox="1">
            <a:spLocks/>
          </p:cNvSpPr>
          <p:nvPr/>
        </p:nvSpPr>
        <p:spPr>
          <a:xfrm>
            <a:off x="838200" y="1094419"/>
            <a:ext cx="10515600" cy="92083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4400" b="1" i="0" u="none" strike="noStrike" kern="1200" cap="none" spc="0" normalizeH="0" baseline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j-ea"/>
                <a:cs typeface="+mj-cs"/>
              </a:rPr>
              <a:t>Conclusies</a:t>
            </a:r>
          </a:p>
        </p:txBody>
      </p:sp>
    </p:spTree>
    <p:extLst>
      <p:ext uri="{BB962C8B-B14F-4D97-AF65-F5344CB8AC3E}">
        <p14:creationId xmlns:p14="http://schemas.microsoft.com/office/powerpoint/2010/main" val="663448008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hthoek 3">
            <a:extLst>
              <a:ext uri="{FF2B5EF4-FFF2-40B4-BE49-F238E27FC236}">
                <a16:creationId xmlns:a16="http://schemas.microsoft.com/office/drawing/2014/main" id="{E65AB956-9EAC-4599-B5B7-04405E63963D}"/>
              </a:ext>
            </a:extLst>
          </p:cNvPr>
          <p:cNvSpPr/>
          <p:nvPr/>
        </p:nvSpPr>
        <p:spPr>
          <a:xfrm>
            <a:off x="5056677" y="2762196"/>
            <a:ext cx="2078646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nl-NL" sz="4400" b="1" i="0" u="none" strike="noStrike" kern="1200" cap="none" spc="0" normalizeH="0" baseline="0" noProof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Vragen?</a:t>
            </a:r>
          </a:p>
        </p:txBody>
      </p:sp>
    </p:spTree>
    <p:extLst>
      <p:ext uri="{BB962C8B-B14F-4D97-AF65-F5344CB8AC3E}">
        <p14:creationId xmlns:p14="http://schemas.microsoft.com/office/powerpoint/2010/main" val="2315100947"/>
      </p:ext>
    </p:extLst>
  </p:cSld>
  <p:clrMapOvr>
    <a:masterClrMapping/>
  </p:clrMapOvr>
</p:sld>
</file>

<file path=ppt/theme/theme1.xml><?xml version="1.0" encoding="utf-8"?>
<a:theme xmlns:a="http://schemas.openxmlformats.org/drawingml/2006/main" name="RWS 16:9 NL">
  <a:themeElements>
    <a:clrScheme name="RWS">
      <a:dk1>
        <a:srgbClr val="000000"/>
      </a:dk1>
      <a:lt1>
        <a:srgbClr val="FFFFFF"/>
      </a:lt1>
      <a:dk2>
        <a:srgbClr val="007BC7"/>
      </a:dk2>
      <a:lt2>
        <a:srgbClr val="FFFFFF"/>
      </a:lt2>
      <a:accent1>
        <a:srgbClr val="007BC7"/>
      </a:accent1>
      <a:accent2>
        <a:srgbClr val="F9E11E"/>
      </a:accent2>
      <a:accent3>
        <a:srgbClr val="000000"/>
      </a:accent3>
      <a:accent4>
        <a:srgbClr val="007BC7"/>
      </a:accent4>
      <a:accent5>
        <a:srgbClr val="F9E11E"/>
      </a:accent5>
      <a:accent6>
        <a:srgbClr val="000000"/>
      </a:accent6>
      <a:hlink>
        <a:srgbClr val="007BC7"/>
      </a:hlink>
      <a:folHlink>
        <a:srgbClr val="007BC7"/>
      </a:folHlink>
    </a:clrScheme>
    <a:fontScheme name="Rijkshuisstijl">
      <a:majorFont>
        <a:latin typeface="Verdana"/>
        <a:ea typeface=""/>
        <a:cs typeface=""/>
      </a:majorFont>
      <a:minorFont>
        <a:latin typeface="Verdana"/>
        <a:ea typeface=""/>
        <a:cs typeface=""/>
      </a:minorFont>
    </a:fontScheme>
    <a:fmtScheme name="Kantoor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e RWS 16X9 NL nieuw" id="{19A0BACC-3659-4C2E-97ED-55BE99EFB087}" vid="{49F572D2-CB11-4C13-A370-1BFC52EB747E}"/>
    </a:ext>
  </a:extLst>
</a:theme>
</file>

<file path=ppt/theme/theme2.xml><?xml version="1.0" encoding="utf-8"?>
<a:theme xmlns:a="http://schemas.openxmlformats.org/drawingml/2006/main" name="Kantoorth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Kantoorthema">
  <a:themeElements>
    <a:clrScheme name="Kantoor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Kantoor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Kantoor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1304</Words>
  <Application>Microsoft Office PowerPoint</Application>
  <PresentationFormat>Breedbeeld</PresentationFormat>
  <Paragraphs>279</Paragraphs>
  <Slides>44</Slides>
  <Notes>16</Notes>
  <HiddenSlides>0</HiddenSlides>
  <MMClips>2</MMClips>
  <ScaleCrop>false</ScaleCrop>
  <HeadingPairs>
    <vt:vector size="6" baseType="variant">
      <vt:variant>
        <vt:lpstr>Gebruikte lettertypen</vt:lpstr>
      </vt:variant>
      <vt:variant>
        <vt:i4>6</vt:i4>
      </vt:variant>
      <vt:variant>
        <vt:lpstr>Thema</vt:lpstr>
      </vt:variant>
      <vt:variant>
        <vt:i4>2</vt:i4>
      </vt:variant>
      <vt:variant>
        <vt:lpstr>Diatitels</vt:lpstr>
      </vt:variant>
      <vt:variant>
        <vt:i4>44</vt:i4>
      </vt:variant>
    </vt:vector>
  </HeadingPairs>
  <TitlesOfParts>
    <vt:vector size="52" baseType="lpstr">
      <vt:lpstr>72 Light</vt:lpstr>
      <vt:lpstr>Arial</vt:lpstr>
      <vt:lpstr>Calibri</vt:lpstr>
      <vt:lpstr>Calibri Light</vt:lpstr>
      <vt:lpstr>Verdana</vt:lpstr>
      <vt:lpstr>Wingdings</vt:lpstr>
      <vt:lpstr>RWS 16:9 NL</vt:lpstr>
      <vt:lpstr>Kantoorthema</vt:lpstr>
      <vt:lpstr>Flexibele kribben  Van innovatie naar toepassing</vt:lpstr>
      <vt:lpstr>Aanleiding / doel</vt:lpstr>
      <vt:lpstr>Belangen</vt:lpstr>
      <vt:lpstr>Het concept van Flexibele Kribben</vt:lpstr>
      <vt:lpstr>  Traditionele krib (leidraad rivieren)</vt:lpstr>
      <vt:lpstr>Ontgrondingskuilen en Kribvlammen, Waal</vt:lpstr>
      <vt:lpstr>Ontgrondingskuilen in de IJssel, 2020</vt:lpstr>
      <vt:lpstr>Wat is Xstream</vt:lpstr>
      <vt:lpstr>Afmetingen Traditionele krib – Flexibele krib</vt:lpstr>
      <vt:lpstr>Xstream afmetingen</vt:lpstr>
      <vt:lpstr>Voordelen Flexibele kribben</vt:lpstr>
      <vt:lpstr>Technology Readiness Level Flexibele Kribben</vt:lpstr>
      <vt:lpstr>Locatiekeuze en Ontwerp Flexibele Kribben</vt:lpstr>
      <vt:lpstr>2019: 2 kribben linkeroever, 1 krib rechteroever</vt:lpstr>
      <vt:lpstr>Laboratoriumonderzoek TU Delft lab / Bam lab</vt:lpstr>
      <vt:lpstr>Productie Xstream blokken</vt:lpstr>
      <vt:lpstr>Valproeven Xstream blokken</vt:lpstr>
      <vt:lpstr>Realisatie 3 Flexibele kribben in november 2019</vt:lpstr>
      <vt:lpstr>PowerPoint-presentatie</vt:lpstr>
      <vt:lpstr>Monitoring 2019-2020</vt:lpstr>
      <vt:lpstr>PowerPoint-presentatie</vt:lpstr>
      <vt:lpstr>Vervolgonderzoeken, laboratorium / CFD</vt:lpstr>
      <vt:lpstr>Verlenging Flexibele Krib november 2022</vt:lpstr>
      <vt:lpstr>Verlenging Flexibele Krib november 2022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Bodemligging 1 maart 2023, ingezoomd op flexibele krib</vt:lpstr>
      <vt:lpstr>Bodemontwikkeling eerste 4 maanden na verlenging 8 november 2022 – 1 maart 2023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</vt:vector>
  </TitlesOfParts>
  <Company>Rijkswaterstaat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PowerPoint-presentatie</dc:title>
  <dc:creator>Zuijdam, Joyce (ON)</dc:creator>
  <cp:lastModifiedBy>Wolf, Yuri (GPO)</cp:lastModifiedBy>
  <cp:revision>16</cp:revision>
  <dcterms:created xsi:type="dcterms:W3CDTF">2023-01-16T18:58:38Z</dcterms:created>
  <dcterms:modified xsi:type="dcterms:W3CDTF">2023-09-15T09:41:21Z</dcterms:modified>
</cp:coreProperties>
</file>